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72" r:id="rId9"/>
    <p:sldId id="258" r:id="rId10"/>
    <p:sldId id="273" r:id="rId11"/>
    <p:sldId id="260" r:id="rId12"/>
    <p:sldId id="261" r:id="rId13"/>
    <p:sldId id="262" r:id="rId14"/>
    <p:sldId id="263" r:id="rId15"/>
    <p:sldId id="264" r:id="rId16"/>
    <p:sldId id="276" r:id="rId17"/>
    <p:sldId id="277" r:id="rId18"/>
    <p:sldId id="27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4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3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3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8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8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4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0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4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E8A5-A83E-4883-BA3A-F15FADE2C204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2102-6030-4F8E-9B31-63A0601AC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0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lun.pnzreg.ru/files/lunino_pnzreg_ru/education/2016/14-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20860" cy="64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ihard_SHtraus_nachalo_chto_gde_kogda_-_tema_igry_CHto_Gde_Kogd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4202" y="5500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259946/0017-007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r="14675" b="11811"/>
          <a:stretch/>
        </p:blipFill>
        <p:spPr bwMode="auto">
          <a:xfrm>
            <a:off x="816999" y="2708920"/>
            <a:ext cx="3672408" cy="35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skou-bug.ucoz.ru/foto/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533444" cy="3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464/0004369b-a6e03402/7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22524" r="33877" b="12283"/>
          <a:stretch/>
        </p:blipFill>
        <p:spPr bwMode="auto">
          <a:xfrm>
            <a:off x="611560" y="2852936"/>
            <a:ext cx="4392488" cy="34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skou-bug.ucoz.ru/foto/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56" y="260648"/>
            <a:ext cx="3533444" cy="3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kartinkah.ru/img/doktor-kartinki-dlya-detey-1659/doktor-kartinki-dlya-dete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6" y="1988840"/>
            <a:ext cx="3240360" cy="41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skou-bug.ucoz.ru/foto/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4" y="404664"/>
            <a:ext cx="3533444" cy="3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4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ihi.ru/pics/2016/07/18/17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b="5860"/>
          <a:stretch/>
        </p:blipFill>
        <p:spPr bwMode="auto">
          <a:xfrm>
            <a:off x="395537" y="3068960"/>
            <a:ext cx="4680519" cy="34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skou-bug.ucoz.ru/foto/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835"/>
            <a:ext cx="3533444" cy="3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4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llmults.org/img/f_b/2/1204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056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 зародилось профсоюзное движение за рубежом?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Развитие профсоюза в России.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risovach.ru/upload/2013/07/generator/zhenskaya-logika-strannyy-predmet-_23429516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35" y="1479572"/>
            <a:ext cx="6768752" cy="50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4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llmults.org/img/f_b/2/1204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76672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618856" cy="2376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 зародилось профсоюзное движение за рубежом?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569" y="3429000"/>
            <a:ext cx="8601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С</a:t>
            </a:r>
            <a:r>
              <a:rPr lang="ru-RU" sz="2000" dirty="0" smtClean="0"/>
              <a:t> </a:t>
            </a:r>
            <a:r>
              <a:rPr lang="ru-RU" sz="2000" dirty="0"/>
              <a:t>1899 было объединено «Всеобщей федерацией трейд-</a:t>
            </a:r>
            <a:r>
              <a:rPr lang="ru-RU" sz="2000" dirty="0" err="1"/>
              <a:t>юнионов</a:t>
            </a:r>
            <a:r>
              <a:rPr lang="ru-RU" sz="2000" dirty="0" smtClean="0"/>
              <a:t>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1868 году был сформирован Конгресс </a:t>
            </a:r>
            <a:r>
              <a:rPr lang="ru-RU" sz="2000" dirty="0" smtClean="0"/>
              <a:t>тред-юнионов.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1869 </a:t>
            </a:r>
            <a:r>
              <a:rPr lang="ru-RU" sz="2000" dirty="0" smtClean="0"/>
              <a:t>году на </a:t>
            </a:r>
            <a:r>
              <a:rPr lang="ru-RU" sz="2000" dirty="0"/>
              <a:t>первое место выдвинулась «Американская федерация труда» (АФТ</a:t>
            </a:r>
            <a:r>
              <a:rPr lang="ru-RU" sz="2000" dirty="0" smtClean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В 1860-х </a:t>
            </a:r>
            <a:r>
              <a:rPr lang="ru-RU" sz="2000" dirty="0"/>
              <a:t>годах </a:t>
            </a:r>
            <a:r>
              <a:rPr lang="ru-RU" sz="2000" dirty="0" smtClean="0"/>
              <a:t>в Германии существовало </a:t>
            </a:r>
            <a:r>
              <a:rPr lang="ru-RU" sz="2000" dirty="0"/>
              <a:t>несколько типов рабочих союзов: социал-демократические </a:t>
            </a:r>
            <a:r>
              <a:rPr lang="ru-RU" sz="2000" dirty="0" smtClean="0"/>
              <a:t>союзы.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1905 </a:t>
            </a:r>
            <a:r>
              <a:rPr lang="ru-RU" sz="2000" dirty="0" smtClean="0"/>
              <a:t>году в </a:t>
            </a:r>
            <a:r>
              <a:rPr lang="ru-RU" sz="2000" dirty="0"/>
              <a:t>Чикаго было создано международное профсоюзное объединение Индустриальные рабочие мира (ИРМ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413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9664"/>
            <a:ext cx="3610744" cy="221825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Развитие профсоюза в России.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risovach.ru/upload/2013/07/generator/zhenskaya-logika-strannyy-predmet-_23429516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654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996952"/>
            <a:ext cx="86144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В 1910 году начался новый подъем рабочего движения и борьбы за профсоюзы. </a:t>
            </a:r>
            <a:endParaRPr lang="ru-RU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начале 1917 </a:t>
            </a:r>
            <a:r>
              <a:rPr lang="ru-RU" sz="2000" dirty="0" smtClean="0"/>
              <a:t>года не </a:t>
            </a:r>
            <a:r>
              <a:rPr lang="ru-RU" sz="2000" dirty="0"/>
              <a:t>осталось ни одной профессии или группы рабочих по найму, которая не стремилась бы к организации своего </a:t>
            </a:r>
            <a:r>
              <a:rPr lang="ru-RU" sz="2000" dirty="0" smtClean="0"/>
              <a:t>профсоюза.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К </a:t>
            </a:r>
            <a:r>
              <a:rPr lang="ru-RU" sz="2000" dirty="0"/>
              <a:t>лету 1918 года завершился период становления, укрепления, выбора пути развития профсоюзных </a:t>
            </a:r>
            <a:r>
              <a:rPr lang="ru-RU" sz="2000" dirty="0" smtClean="0"/>
              <a:t>организаций и был </a:t>
            </a:r>
            <a:r>
              <a:rPr lang="ru-RU" sz="2000" dirty="0"/>
              <a:t>создан Всесоюзный центральный совет профессиональных союзов (ВЦСПС).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23 </a:t>
            </a:r>
            <a:r>
              <a:rPr lang="ru-RU" sz="2000" dirty="0"/>
              <a:t>марта 1990 года - создание Федерации независимых профсоюзов России (ФНПР), которая объединила большинство российских отраслевых профсоюзов и территориальных профобъединений.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360900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ostavka-tsvetov.com/image/catalog/News/News1/Korziny_s_polevymi_tsvet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7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5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enka-detsad.ucoz.ru/fot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772816"/>
            <a:ext cx="7593983" cy="42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7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Что? 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 такое профсоюз?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skou-bug.ucoz.ru/foto/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484890" cy="44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Что? 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 такое профсоюз?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Что? 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 такое профсоюз?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816" y="1976873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/>
              <a:t>Профессиона́льный</a:t>
            </a:r>
            <a:r>
              <a:rPr lang="ru-RU" sz="3600" b="1" dirty="0"/>
              <a:t> </a:t>
            </a:r>
            <a:r>
              <a:rPr lang="ru-RU" sz="3600" b="1" dirty="0" err="1" smtClean="0"/>
              <a:t>сою́з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профсою́з</a:t>
            </a:r>
            <a:r>
              <a:rPr lang="ru-RU" sz="3600" b="1" dirty="0" smtClean="0"/>
              <a:t>) </a:t>
            </a:r>
            <a:r>
              <a:rPr lang="ru-RU" sz="3600" dirty="0" smtClean="0"/>
              <a:t>- это  добровольное общественное объединение </a:t>
            </a:r>
            <a:r>
              <a:rPr lang="ru-RU" sz="3600" dirty="0"/>
              <a:t>людей, связанных общими интересами по роду их деятельности на производстве, в сфере обслуживания, образования, культуре и т. д.</a:t>
            </a:r>
          </a:p>
        </p:txBody>
      </p:sp>
    </p:spTree>
    <p:extLst>
      <p:ext uri="{BB962C8B-B14F-4D97-AF65-F5344CB8AC3E}">
        <p14:creationId xmlns:p14="http://schemas.microsoft.com/office/powerpoint/2010/main" val="39443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skou-bug.ucoz.ru/foto/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484890" cy="44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Для чего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ru-RU" b="1" i="1" dirty="0" smtClean="0">
                <a:solidFill>
                  <a:srgbClr val="FF0000"/>
                </a:solidFill>
              </a:rPr>
              <a:t>оздаются профсоюзы?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Для чего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ru-RU" b="1" i="1" dirty="0" smtClean="0">
                <a:solidFill>
                  <a:srgbClr val="FF0000"/>
                </a:solidFill>
              </a:rPr>
              <a:t>оздаются профсоюзы?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73" y="218743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Такие объединения создаются с целью представительства и защиты прав работников в трудовых отношениях, а также социально-экономических интересов членов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995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0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Функции профсоюза.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044" y="2389076"/>
            <a:ext cx="266429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З</a:t>
            </a:r>
            <a:r>
              <a:rPr lang="ru-RU" sz="2400" b="1" dirty="0" smtClean="0"/>
              <a:t>ащитная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9338" y="4509120"/>
            <a:ext cx="266429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К</a:t>
            </a:r>
            <a:r>
              <a:rPr lang="ru-RU" sz="2400" b="1" dirty="0" smtClean="0"/>
              <a:t>ультурно-воспитательная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926" y="4509120"/>
            <a:ext cx="266429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</a:t>
            </a:r>
            <a:r>
              <a:rPr lang="ru-RU" sz="2400" b="1" dirty="0" smtClean="0"/>
              <a:t>олитическая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23787" y="2334906"/>
            <a:ext cx="286762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</a:t>
            </a:r>
            <a:r>
              <a:rPr lang="ru-RU" sz="2400" b="1" dirty="0" smtClean="0"/>
              <a:t>редставительства интересов работников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33600" y="1196752"/>
            <a:ext cx="962236" cy="1103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193647" y="1347323"/>
            <a:ext cx="1044116" cy="2831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50042" y="1305299"/>
            <a:ext cx="918102" cy="2915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35902" y="1196752"/>
            <a:ext cx="155637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skou-bug.ucoz.ru/foto/s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4" y="404664"/>
            <a:ext cx="3533444" cy="3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achalo4ka.ru/wp-content/uploads/2014/08/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256</Words>
  <Application>Microsoft Office PowerPoint</Application>
  <PresentationFormat>Экран (4:3)</PresentationFormat>
  <Paragraphs>26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Что?  Что такое профсоюз?</vt:lpstr>
      <vt:lpstr>Что?  Что такое профсоюз?</vt:lpstr>
      <vt:lpstr>Что?  Что такое профсоюз?</vt:lpstr>
      <vt:lpstr>Для чего создаются профсоюзы?</vt:lpstr>
      <vt:lpstr>Для чего создаются профсоюзы?</vt:lpstr>
      <vt:lpstr>Презентация PowerPoint</vt:lpstr>
      <vt:lpstr>Функции профсоюза.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зародилось профсоюзное движение за рубежом?</vt:lpstr>
      <vt:lpstr>Развитие профсоюза в России.</vt:lpstr>
      <vt:lpstr>Как зародилось профсоюзное движение за рубежом?</vt:lpstr>
      <vt:lpstr>Развитие профсоюза в России.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Митькина</dc:creator>
  <cp:lastModifiedBy> Митькина</cp:lastModifiedBy>
  <cp:revision>9</cp:revision>
  <dcterms:created xsi:type="dcterms:W3CDTF">2018-01-17T13:31:02Z</dcterms:created>
  <dcterms:modified xsi:type="dcterms:W3CDTF">2018-01-17T15:57:35Z</dcterms:modified>
</cp:coreProperties>
</file>