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29"/>
  </p:notes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67" autoAdjust="0"/>
    <p:restoredTop sz="93704" autoAdjust="0"/>
  </p:normalViewPr>
  <p:slideViewPr>
    <p:cSldViewPr>
      <p:cViewPr varScale="1">
        <p:scale>
          <a:sx n="68" d="100"/>
          <a:sy n="68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9E15F-FAF9-44BE-8BC3-4CA2AC54DCCC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7EDD83-29BD-45FE-9058-AC7F72474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EDD83-29BD-45FE-9058-AC7F72474D8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43C1B8B-51D5-4A97-BB40-AD1814ABE7F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75B7A0-46EB-4939-AC10-D7E71145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9"/>
            <a:ext cx="7958166" cy="785817"/>
          </a:xfrm>
        </p:spPr>
        <p:txBody>
          <a:bodyPr>
            <a:normAutofit/>
          </a:bodyPr>
          <a:lstStyle/>
          <a:p>
            <a:r>
              <a:rPr lang="ru-RU" dirty="0" smtClean="0"/>
              <a:t>ИНТЕЛЛЕКТУАЛЬНАЯ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1428736"/>
            <a:ext cx="6286544" cy="257176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«В 3</a:t>
            </a:r>
            <a:r>
              <a:rPr lang="ru-RU" sz="6000" baseline="30000" dirty="0" smtClean="0"/>
              <a:t>9</a:t>
            </a:r>
            <a:r>
              <a:rPr lang="ru-RU" sz="6000" dirty="0" smtClean="0"/>
              <a:t> ЦАРСТВЕ»</a:t>
            </a:r>
            <a:endParaRPr lang="ru-RU" sz="6000" dirty="0"/>
          </a:p>
        </p:txBody>
      </p:sp>
      <p:pic>
        <p:nvPicPr>
          <p:cNvPr id="1026" name="Picture 2" descr="C:\Users\Администратор\Downloads\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071810"/>
            <a:ext cx="3786182" cy="3115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1285908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7481918" cy="6241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2. В средней клетке первой строки таблицы число записано по определенному правилу. Запишите недостающее число. </a:t>
            </a:r>
          </a:p>
          <a:p>
            <a:pPr>
              <a:buNone/>
            </a:pPr>
            <a:endParaRPr lang="ru-RU" sz="2800" dirty="0"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3286124"/>
          <a:ext cx="6072229" cy="3000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277"/>
                <a:gridCol w="1947976"/>
                <a:gridCol w="1947976"/>
              </a:tblGrid>
              <a:tr h="1532048"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 27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</a:t>
                      </a:r>
                      <a:r>
                        <a:rPr lang="ru-RU" sz="6600" dirty="0" smtClean="0"/>
                        <a:t>45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 </a:t>
                      </a:r>
                      <a:r>
                        <a:rPr lang="ru-RU" sz="6600" dirty="0" smtClean="0"/>
                        <a:t>72</a:t>
                      </a:r>
                      <a:endParaRPr lang="ru-RU" sz="6600" dirty="0"/>
                    </a:p>
                  </a:txBody>
                  <a:tcPr/>
                </a:tc>
              </a:tr>
              <a:tr h="1468347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 </a:t>
                      </a:r>
                      <a:r>
                        <a:rPr lang="ru-RU" sz="6600" dirty="0" smtClean="0"/>
                        <a:t>19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baseline="0" dirty="0" smtClean="0"/>
                        <a:t>  ?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</a:t>
                      </a:r>
                      <a:r>
                        <a:rPr lang="ru-RU" sz="6600" dirty="0" smtClean="0"/>
                        <a:t> 47</a:t>
                      </a:r>
                      <a:endParaRPr lang="ru-RU" sz="6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7" name="Picture 3" descr="C:\Users\Администратор\Downloads\3603846-c2429bccb3c42d9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000504"/>
            <a:ext cx="3810000" cy="3028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1643098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7596190" cy="6132204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2. Найдите угол между часовой и минутной стрелками часов</a:t>
            </a:r>
          </a:p>
          <a:p>
            <a:endParaRPr lang="ru-RU" dirty="0"/>
          </a:p>
        </p:txBody>
      </p:sp>
      <p:pic>
        <p:nvPicPr>
          <p:cNvPr id="4" name="Рисунок 3" descr="http://timedom.ru/wp-content/uploads/2014/08/51614d975975084b323f4d98b227286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550072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Администратор\Downloads\BMQO7d0F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5264" y="3857628"/>
            <a:ext cx="2581321" cy="27638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1143000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7481918" cy="64557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sz="2800" dirty="0" smtClean="0">
              <a:latin typeface="Arial Black" pitchFamily="34" charset="0"/>
            </a:endParaRPr>
          </a:p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3. Вася и Петя ходили в гости к Юре, живущему на первом этаже, а теперь поднимаются  домой по лестнице. Вася живет на девятом этаже, а Петя на третьем. Во сколько раз путь Васи длиннее Петиного?</a:t>
            </a:r>
          </a:p>
          <a:p>
            <a:endParaRPr lang="ru-RU" dirty="0"/>
          </a:p>
        </p:txBody>
      </p:sp>
      <p:pic>
        <p:nvPicPr>
          <p:cNvPr id="5122" name="Picture 2" descr="C:\Users\Администратор\Downloads\houses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429132"/>
            <a:ext cx="2571768" cy="2571768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ownloads\smesharfa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786322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1285908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7410480" cy="214314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5. </a:t>
            </a:r>
            <a:r>
              <a:rPr lang="ru-RU" sz="3200" b="1" dirty="0" smtClean="0">
                <a:latin typeface="Arial Black" pitchFamily="34" charset="0"/>
                <a:cs typeface="Times New Roman" pitchFamily="18" charset="0"/>
              </a:rPr>
              <a:t>Найдите сумму чисел</a:t>
            </a:r>
          </a:p>
          <a:p>
            <a:pPr lvl="0">
              <a:buNone/>
            </a:pPr>
            <a:endParaRPr lang="ru-RU" sz="3200" b="1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Arial Black" pitchFamily="34" charset="0"/>
              </a:rPr>
              <a:t>1 + 2 + 3 + … + 18 + 19 + 20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8" name="Picture 3" descr="C:\Users\Администратор\Downloads\69415856_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448549"/>
            <a:ext cx="3318588" cy="4409451"/>
          </a:xfrm>
          <a:prstGeom prst="rect">
            <a:avLst/>
          </a:prstGeom>
          <a:noFill/>
        </p:spPr>
      </p:pic>
      <p:pic>
        <p:nvPicPr>
          <p:cNvPr id="5122" name="Picture 2" descr="C:\Users\Администратор\Downloads\b59ac82003f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928934"/>
            <a:ext cx="1932488" cy="36290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428652"/>
            <a:ext cx="7839108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6786578" cy="692948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6.У </a:t>
            </a:r>
            <a:r>
              <a:rPr lang="ru-RU" sz="3200" dirty="0" err="1" smtClean="0">
                <a:latin typeface="Arial Black" pitchFamily="34" charset="0"/>
              </a:rPr>
              <a:t>Мальвины</a:t>
            </a:r>
            <a:r>
              <a:rPr lang="ru-RU" sz="3200" dirty="0" smtClean="0">
                <a:latin typeface="Arial Black" pitchFamily="34" charset="0"/>
              </a:rPr>
              <a:t> 12-метровый кусок ткани. Каждый день она отрезает от него  по два метра на костюмы своим друзьям. Через сколько дней она отрежет последний кусок</a:t>
            </a:r>
            <a:r>
              <a:rPr lang="ru-RU" sz="2800" dirty="0" smtClean="0">
                <a:latin typeface="Arial Black" pitchFamily="34" charset="0"/>
              </a:rPr>
              <a:t>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33" name="Picture 9" descr="C:\Users\Администратор\Downloads\0_8f70c_f271baf2_M -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143248"/>
            <a:ext cx="3169923" cy="3714752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ownloads\0_876f9_f3115c6a_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2274" y="4500570"/>
            <a:ext cx="3058288" cy="23574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10480" cy="857256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Arial Black" pitchFamily="34" charset="0"/>
              </a:rPr>
              <a:t>             </a:t>
            </a:r>
            <a:r>
              <a:rPr lang="en-US" sz="4800" dirty="0" smtClean="0">
                <a:latin typeface="Arial Black" pitchFamily="34" charset="0"/>
              </a:rPr>
              <a:t>III </a:t>
            </a:r>
            <a:r>
              <a:rPr lang="ru-RU" sz="4800" dirty="0" smtClean="0">
                <a:latin typeface="Arial Black" pitchFamily="34" charset="0"/>
              </a:rPr>
              <a:t>ТУР</a:t>
            </a:r>
            <a:endParaRPr lang="ru-RU" sz="48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7410480" cy="5241314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1. Заполните пустые клетки, вставив недостающие числа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2786058"/>
          <a:ext cx="6905652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1884"/>
                <a:gridCol w="2301884"/>
                <a:gridCol w="2301884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</a:t>
                      </a:r>
                      <a:r>
                        <a:rPr lang="ru-RU" sz="6000" baseline="0" dirty="0" smtClean="0">
                          <a:latin typeface="+mn-lt"/>
                        </a:rPr>
                        <a:t> ?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28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56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</a:tr>
              <a:tr h="1178727"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12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 ?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+mn-lt"/>
                        </a:rPr>
                        <a:t>  48</a:t>
                      </a:r>
                      <a:endParaRPr lang="ru-RU" sz="60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Администратор\Downloads\82512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0"/>
            <a:ext cx="1881174" cy="1881174"/>
          </a:xfrm>
          <a:prstGeom prst="rect">
            <a:avLst/>
          </a:prstGeom>
          <a:noFill/>
        </p:spPr>
      </p:pic>
      <p:pic>
        <p:nvPicPr>
          <p:cNvPr id="7170" name="Picture 2" descr="C:\Users\Администратор\Downloads\44265556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3599424"/>
            <a:ext cx="2786082" cy="32585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928718"/>
            <a:ext cx="7053290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7929618" cy="574138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2. В Цветочном городе 50 домов. Незнайка захотел пронумеровать их все от 1 до 50. Сколько раз ему придется написать цифру 3?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Администратор\Downloads\0002-001-Uproschenie-vyrazheni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060852"/>
            <a:ext cx="1714480" cy="2797148"/>
          </a:xfrm>
          <a:prstGeom prst="rect">
            <a:avLst/>
          </a:prstGeom>
          <a:noFill/>
        </p:spPr>
      </p:pic>
      <p:pic>
        <p:nvPicPr>
          <p:cNvPr id="6146" name="Picture 2" descr="C:\Users\Администратор\Downloads\home_256x2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710106"/>
            <a:ext cx="2147894" cy="2147894"/>
          </a:xfrm>
          <a:prstGeom prst="rect">
            <a:avLst/>
          </a:prstGeom>
          <a:noFill/>
        </p:spPr>
      </p:pic>
      <p:pic>
        <p:nvPicPr>
          <p:cNvPr id="6" name="Picture 2" descr="C:\Users\Администратор\Downloads\home_256x2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710106"/>
            <a:ext cx="2147894" cy="2147894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ownloads\home_256x2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710106"/>
            <a:ext cx="2147894" cy="21478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1428784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7643866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3. Алиса, попав в Зазеркалье, посмотрела на часы. Они показывали 8 часов. Сколько в действительности времени, если часы зеркально отражают?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7171" name="Picture 3" descr="C:\Users\Администратор\Downloads\ever_after_high_cupid_by_shaibrooklyn-d6hgb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571876"/>
            <a:ext cx="1428760" cy="3402868"/>
          </a:xfrm>
          <a:prstGeom prst="rect">
            <a:avLst/>
          </a:prstGeom>
          <a:noFill/>
        </p:spPr>
      </p:pic>
      <p:pic>
        <p:nvPicPr>
          <p:cNvPr id="7172" name="Picture 4" descr="C:\Users\Администратор\Downloads\43bc2baa1ba611d85666f0ac4ba72c4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429000"/>
            <a:ext cx="2381250" cy="2390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-1428784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-142900"/>
            <a:ext cx="7553356" cy="65986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dirty="0" smtClean="0">
              <a:latin typeface="Arial Black" pitchFamily="34" charset="0"/>
            </a:endParaRPr>
          </a:p>
          <a:p>
            <a:pPr lvl="0">
              <a:buNone/>
            </a:pPr>
            <a:r>
              <a:rPr lang="ru-RU" sz="2800" dirty="0" smtClean="0">
                <a:latin typeface="Arial Black" pitchFamily="34" charset="0"/>
              </a:rPr>
              <a:t>4.  Вставьте недостающее слово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 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 Прямоугольник     6 ≤ </a:t>
            </a:r>
            <a:r>
              <a:rPr lang="ru-RU" sz="2800" dirty="0" err="1" smtClean="0">
                <a:latin typeface="Arial Black" pitchFamily="34" charset="0"/>
              </a:rPr>
              <a:t>х</a:t>
            </a:r>
            <a:r>
              <a:rPr lang="ru-RU" sz="2800" dirty="0" smtClean="0">
                <a:latin typeface="Arial Black" pitchFamily="34" charset="0"/>
              </a:rPr>
              <a:t> ≤ 9      угол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 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 Тригонометрия     8 ≤ </a:t>
            </a:r>
            <a:r>
              <a:rPr lang="ru-RU" sz="2800" dirty="0" err="1" smtClean="0">
                <a:latin typeface="Arial Black" pitchFamily="34" charset="0"/>
              </a:rPr>
              <a:t>х</a:t>
            </a:r>
            <a:r>
              <a:rPr lang="ru-RU" sz="2800" dirty="0" smtClean="0">
                <a:latin typeface="Arial Black" pitchFamily="34" charset="0"/>
              </a:rPr>
              <a:t> ≤ 11        ?</a:t>
            </a:r>
          </a:p>
          <a:p>
            <a:endParaRPr lang="ru-RU" dirty="0"/>
          </a:p>
        </p:txBody>
      </p:sp>
      <p:pic>
        <p:nvPicPr>
          <p:cNvPr id="5125" name="Picture 5" descr="C:\Users\Администратор\Downloads\pticy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786190"/>
            <a:ext cx="2648695" cy="2869419"/>
          </a:xfrm>
          <a:prstGeom prst="rect">
            <a:avLst/>
          </a:prstGeom>
          <a:noFill/>
        </p:spPr>
      </p:pic>
      <p:pic>
        <p:nvPicPr>
          <p:cNvPr id="10244" name="Picture 4" descr="C:\Users\Администратор\Downloads\0_5c6f0_6373d3cf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232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1357346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7481918" cy="6098570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5. Ряд чисел записан по определенному правилу. Назовите три следующих числа.</a:t>
            </a:r>
          </a:p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          3; 1; 5; 2; 7; 3; 9; 4…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Администратор\Downloads\3hg9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000504"/>
            <a:ext cx="2286016" cy="2686069"/>
          </a:xfrm>
          <a:prstGeom prst="rect">
            <a:avLst/>
          </a:prstGeom>
          <a:noFill/>
        </p:spPr>
      </p:pic>
      <p:pic>
        <p:nvPicPr>
          <p:cNvPr id="8195" name="Picture 3" descr="C:\Users\Администратор\Downloads\1-rozovaja_romashka-4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500570"/>
            <a:ext cx="2504938" cy="19288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1285908"/>
            <a:ext cx="72390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0"/>
            <a:ext cx="7339042" cy="638429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«Математика – царица наук,      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арифметика – царица математики»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       			    К. Ф. Гаусс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1987" name="Picture 3" descr="C:\Users\Администратор\Downloads\8e48cd25edb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69088"/>
            <a:ext cx="4214842" cy="54306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1500222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7196166" cy="5884256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6. Купец купил корову, заплатив за нее 100 рублей и еще полкоровы. Сколько рублей стоит корова?</a:t>
            </a:r>
          </a:p>
          <a:p>
            <a:endParaRPr lang="ru-RU" dirty="0"/>
          </a:p>
        </p:txBody>
      </p:sp>
      <p:pic>
        <p:nvPicPr>
          <p:cNvPr id="7170" name="Picture 2" descr="C:\Users\Администратор\Downloads\23_201410110013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122568"/>
            <a:ext cx="3500462" cy="3753785"/>
          </a:xfrm>
          <a:prstGeom prst="rect">
            <a:avLst/>
          </a:prstGeom>
          <a:noFill/>
        </p:spPr>
      </p:pic>
      <p:pic>
        <p:nvPicPr>
          <p:cNvPr id="9218" name="Picture 2" descr="C:\Users\Администратор\Downloads\9-klipart_cvety-4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48198"/>
            <a:ext cx="3079736" cy="23098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-1357346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7481918" cy="6241446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7. Сосчитайте, сколько квадратиков  изображено в данном квадрате.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				        </a:t>
            </a:r>
            <a:endParaRPr lang="ru-RU" dirty="0"/>
          </a:p>
        </p:txBody>
      </p:sp>
      <p:pic>
        <p:nvPicPr>
          <p:cNvPr id="4" name="Рисунок 3" descr="http://mathkang.ru/files/image/tasks/klas/5-6/5_6_3_klas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86058"/>
            <a:ext cx="385765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Администратор\Downloads\39251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143248"/>
            <a:ext cx="3279427" cy="30718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-1357346"/>
            <a:ext cx="72390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339042" cy="6241446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8. Найдите такие числовые значения букв, чтобы суммы чисел в каждой строке, столбце и диагонали квадрата были равными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-2560318"/>
          <a:ext cx="4643471" cy="1525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15"/>
                <a:gridCol w="1181975"/>
                <a:gridCol w="1055334"/>
                <a:gridCol w="1097547"/>
              </a:tblGrid>
              <a:tr h="152570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2500307"/>
          <a:ext cx="6429420" cy="4143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7355"/>
                <a:gridCol w="1607355"/>
                <a:gridCol w="1607355"/>
                <a:gridCol w="1607355"/>
              </a:tblGrid>
              <a:tr h="1023665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- 18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Б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4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36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Г  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- 2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- 6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241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- 4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- 8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36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-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14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8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    Ж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Администратор\Downloads\4WNnPkr8b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571480"/>
            <a:ext cx="2532247" cy="15573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1285908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7858180" cy="61700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9. Пять кроликов съедают за пять минут пять морковок. А сколько нужно кроликов, чтобы за пятьдесят минут съесть  пятьдесят морковок?</a:t>
            </a:r>
          </a:p>
          <a:p>
            <a:endParaRPr lang="ru-RU" dirty="0"/>
          </a:p>
        </p:txBody>
      </p:sp>
      <p:pic>
        <p:nvPicPr>
          <p:cNvPr id="9219" name="Picture 3" descr="C:\Users\Администратор\Downloads\252055550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71942"/>
            <a:ext cx="1386529" cy="2357453"/>
          </a:xfrm>
          <a:prstGeom prst="rect">
            <a:avLst/>
          </a:prstGeom>
          <a:noFill/>
        </p:spPr>
      </p:pic>
      <p:pic>
        <p:nvPicPr>
          <p:cNvPr id="6" name="Picture 3" descr="C:\Users\Администратор\Downloads\252055550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1386529" cy="2357453"/>
          </a:xfrm>
          <a:prstGeom prst="rect">
            <a:avLst/>
          </a:prstGeom>
          <a:noFill/>
        </p:spPr>
      </p:pic>
      <p:pic>
        <p:nvPicPr>
          <p:cNvPr id="7" name="Picture 3" descr="C:\Users\Администратор\Downloads\252055550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071942"/>
            <a:ext cx="1386529" cy="2357453"/>
          </a:xfrm>
          <a:prstGeom prst="rect">
            <a:avLst/>
          </a:prstGeom>
          <a:noFill/>
        </p:spPr>
      </p:pic>
      <p:pic>
        <p:nvPicPr>
          <p:cNvPr id="8" name="Picture 3" descr="C:\Users\Администратор\Downloads\252055550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143380"/>
            <a:ext cx="1386529" cy="2357453"/>
          </a:xfrm>
          <a:prstGeom prst="rect">
            <a:avLst/>
          </a:prstGeom>
          <a:noFill/>
        </p:spPr>
      </p:pic>
      <p:pic>
        <p:nvPicPr>
          <p:cNvPr id="9" name="Picture 3" descr="C:\Users\Администратор\Downloads\252055550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214818"/>
            <a:ext cx="1386529" cy="23574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1357346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7929618" cy="638432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10. Слон заполняет бочку водой. Каждую минуту он наливает в нее 9 литров воды, а через дыру в бочке выливается каждую минуту 3 литра воды. Успеет ли слон за  час  наполнить бочку, если она вмещает 390 литров?</a:t>
            </a:r>
          </a:p>
          <a:p>
            <a:endParaRPr lang="ru-RU" dirty="0"/>
          </a:p>
        </p:txBody>
      </p:sp>
      <p:pic>
        <p:nvPicPr>
          <p:cNvPr id="10242" name="Picture 2" descr="C:\Users\Администратор\Downloads\577553031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091440"/>
            <a:ext cx="2428763" cy="2561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-1357346"/>
            <a:ext cx="7339042" cy="11801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7786742" cy="6312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11. Доктор Айболит прописал крокодилу пять таблеток, указав, что каждую таблетку надо принимать через час. На сколько часов хватит этих таблеток?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11268" name="Picture 4" descr="C:\Users\Администратор\Downloads\aibolit-rast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429001"/>
            <a:ext cx="2276811" cy="3428999"/>
          </a:xfrm>
          <a:prstGeom prst="rect">
            <a:avLst/>
          </a:prstGeom>
          <a:noFill/>
        </p:spPr>
      </p:pic>
      <p:pic>
        <p:nvPicPr>
          <p:cNvPr id="11266" name="Picture 2" descr="C:\Users\Администратор\Downloads\0_bdb33_9f95f99e_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570510"/>
            <a:ext cx="2143140" cy="21581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-1428784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553356" cy="6241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12. Шерлок Холмс получил шифровку. Помогите ему расшифровать ее.</a:t>
            </a:r>
            <a:endParaRPr lang="ru-RU" sz="3200" dirty="0"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3" y="1785926"/>
          <a:ext cx="7253642" cy="1428760"/>
        </p:xfrm>
        <a:graphic>
          <a:graphicData uri="http://schemas.openxmlformats.org/drawingml/2006/table">
            <a:tbl>
              <a:tblPr/>
              <a:tblGrid>
                <a:gridCol w="604028"/>
                <a:gridCol w="604028"/>
                <a:gridCol w="604028"/>
                <a:gridCol w="604028"/>
                <a:gridCol w="604028"/>
                <a:gridCol w="604786"/>
                <a:gridCol w="604786"/>
                <a:gridCol w="604786"/>
                <a:gridCol w="604786"/>
                <a:gridCol w="604786"/>
                <a:gridCol w="604786"/>
                <a:gridCol w="604786"/>
              </a:tblGrid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Black" pitchFamily="34" charset="0"/>
                          <a:ea typeface="Times New Roman"/>
                          <a:cs typeface="Times New Roman"/>
                        </a:rPr>
                        <a:t>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5" y="4214818"/>
          <a:ext cx="3143271" cy="2000268"/>
        </p:xfrm>
        <a:graphic>
          <a:graphicData uri="http://schemas.openxmlformats.org/drawingml/2006/table">
            <a:tbl>
              <a:tblPr/>
              <a:tblGrid>
                <a:gridCol w="1048250"/>
                <a:gridCol w="1046771"/>
                <a:gridCol w="1048250"/>
              </a:tblGrid>
              <a:tr h="500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1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2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3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А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Л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!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Й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Ы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О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М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Д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 Ц</a:t>
                      </a:r>
                      <a:endParaRPr lang="ru-RU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3193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3500438"/>
            <a:ext cx="2714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Arial Black" pitchFamily="34" charset="0"/>
              </a:rPr>
              <a:t>Ключ к разгадке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2290" name="Picture 2" descr="C:\Users\Администратор\Downloads\девочка-одетая-как-сыщик-шерлок-холмс-рисун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436596"/>
            <a:ext cx="2857520" cy="34214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1357346"/>
            <a:ext cx="7239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7410480" cy="62414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«Математику уже за то любить следует, что она ум в порядок приводит.»</a:t>
            </a:r>
          </a:p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2800" dirty="0" smtClean="0"/>
              <a:t> </a:t>
            </a:r>
            <a:r>
              <a:rPr lang="ru-RU" sz="2800" i="1" dirty="0" smtClean="0"/>
              <a:t>М.В. Ломоносов</a:t>
            </a:r>
            <a:endParaRPr lang="ru-RU" sz="2800" dirty="0"/>
          </a:p>
        </p:txBody>
      </p:sp>
      <p:pic>
        <p:nvPicPr>
          <p:cNvPr id="13314" name="Picture 2" descr="C:\Users\Администратор\Downloads\незнай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275971"/>
            <a:ext cx="3527159" cy="48678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239000" cy="857256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 Black" pitchFamily="34" charset="0"/>
              </a:rPr>
              <a:t>          </a:t>
            </a:r>
            <a:r>
              <a:rPr lang="en-US" sz="5400" dirty="0" smtClean="0">
                <a:latin typeface="Arial Black" pitchFamily="34" charset="0"/>
              </a:rPr>
              <a:t>I </a:t>
            </a:r>
            <a:r>
              <a:rPr lang="ru-RU" sz="5400" dirty="0" smtClean="0">
                <a:latin typeface="Arial Black" pitchFamily="34" charset="0"/>
              </a:rPr>
              <a:t>ТУР  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072494" cy="459487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1. На рисунке написано слово «плюс». Сколькими способами  можно его прочитать?                                          </a:t>
            </a:r>
            <a:r>
              <a:rPr lang="ru-RU" dirty="0" smtClean="0">
                <a:latin typeface="Arial Black" pitchFamily="34" charset="0"/>
              </a:rPr>
              <a:t>			</a:t>
            </a:r>
            <a:r>
              <a:rPr lang="ru-RU" sz="3200" dirty="0" smtClean="0">
                <a:latin typeface="Arial Black" pitchFamily="34" charset="0"/>
              </a:rPr>
              <a:t>            П</a:t>
            </a:r>
          </a:p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                             Л    Л</a:t>
            </a:r>
          </a:p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                         Ю   Ю    Ю</a:t>
            </a:r>
          </a:p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                      С    С      С     С</a:t>
            </a:r>
          </a:p>
          <a:p>
            <a:endParaRPr lang="ru-RU" dirty="0"/>
          </a:p>
        </p:txBody>
      </p:sp>
      <p:pic>
        <p:nvPicPr>
          <p:cNvPr id="1026" name="Picture 2" descr="C:\Users\Администратор\Downloads\Мы вместе 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-142900"/>
            <a:ext cx="2214554" cy="22145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-571500"/>
            <a:ext cx="6515088" cy="4286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401080" cy="60950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2. В средней клетке первой строки таблицы число записано по определенному правилу. Запишите недостающее число.</a:t>
            </a:r>
          </a:p>
          <a:p>
            <a:pPr lvl="0">
              <a:buNone/>
            </a:pPr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3074" name="Picture 2" descr="C:\Users\Администратор\Downloads\мы вместе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286031"/>
            <a:ext cx="2285984" cy="4571969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3143248"/>
          <a:ext cx="4976826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8942"/>
                <a:gridCol w="1658942"/>
                <a:gridCol w="1658942"/>
              </a:tblGrid>
              <a:tr h="1613547"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16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53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37</a:t>
                      </a:r>
                      <a:endParaRPr lang="ru-RU" sz="6600" dirty="0"/>
                    </a:p>
                  </a:txBody>
                  <a:tcPr/>
                </a:tc>
              </a:tr>
              <a:tr h="1243973"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29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 ?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 13</a:t>
                      </a:r>
                      <a:endParaRPr lang="ru-RU" sz="6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-428652"/>
            <a:ext cx="6786610" cy="4286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8615394" cy="581027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  <a:cs typeface="Times New Roman" pitchFamily="18" charset="0"/>
              </a:rPr>
              <a:t>3. Найдите угол между часовой и минутной стрелками часов.</a:t>
            </a:r>
            <a:endParaRPr lang="ru-RU" sz="3200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Рисунок 3" descr="http://900igr.net/datai/predmety/CHasy-2.files/0019-022-CHasy-budilni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642942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Администратор\Downloads\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933697"/>
            <a:ext cx="3467077" cy="39243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1538" y="-1500222"/>
            <a:ext cx="82296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00166" y="571480"/>
            <a:ext cx="6858048" cy="5524520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  <a:cs typeface="Times New Roman" pitchFamily="18" charset="0"/>
              </a:rPr>
              <a:t>4. Шесть одинаковых графинов вмещают 28 стаканов морса. Сколько стаканов морса могут вместить 15 таких графинов?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дминистратор\Downloads\ежик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1285860"/>
            <a:ext cx="1857388" cy="1663333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72008"/>
            <a:ext cx="1283013" cy="2285992"/>
          </a:xfrm>
          <a:prstGeom prst="rect">
            <a:avLst/>
          </a:prstGeom>
          <a:noFill/>
        </p:spPr>
      </p:pic>
      <p:pic>
        <p:nvPicPr>
          <p:cNvPr id="8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4572008"/>
            <a:ext cx="1283013" cy="2285992"/>
          </a:xfrm>
          <a:prstGeom prst="rect">
            <a:avLst/>
          </a:prstGeom>
          <a:noFill/>
        </p:spPr>
      </p:pic>
      <p:pic>
        <p:nvPicPr>
          <p:cNvPr id="10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572008"/>
            <a:ext cx="1283013" cy="2285992"/>
          </a:xfrm>
          <a:prstGeom prst="rect">
            <a:avLst/>
          </a:prstGeom>
          <a:noFill/>
        </p:spPr>
      </p:pic>
      <p:pic>
        <p:nvPicPr>
          <p:cNvPr id="11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572008"/>
            <a:ext cx="1283013" cy="2285992"/>
          </a:xfrm>
          <a:prstGeom prst="rect">
            <a:avLst/>
          </a:prstGeom>
          <a:noFill/>
        </p:spPr>
      </p:pic>
      <p:pic>
        <p:nvPicPr>
          <p:cNvPr id="12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572008"/>
            <a:ext cx="1283013" cy="2285992"/>
          </a:xfrm>
          <a:prstGeom prst="rect">
            <a:avLst/>
          </a:prstGeom>
          <a:noFill/>
        </p:spPr>
      </p:pic>
      <p:pic>
        <p:nvPicPr>
          <p:cNvPr id="13" name="Picture 3" descr="C:\Users\Администратор\Downloads\2924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572008"/>
            <a:ext cx="1283013" cy="22859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928662" y="-642966"/>
            <a:ext cx="6667496" cy="42862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3116"/>
            <a:ext cx="7643866" cy="43126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5. Найдите сумму чисел</a:t>
            </a:r>
          </a:p>
          <a:p>
            <a:pPr lvl="0">
              <a:buNone/>
            </a:pPr>
            <a:endParaRPr lang="ru-RU" sz="2800" dirty="0" smtClean="0">
              <a:latin typeface="Arial Black" pitchFamily="34" charset="0"/>
            </a:endParaRPr>
          </a:p>
          <a:p>
            <a:pPr lvl="0">
              <a:buNone/>
            </a:pPr>
            <a:r>
              <a:rPr lang="ru-RU" sz="2400" dirty="0" smtClean="0">
                <a:latin typeface="Arial Black" pitchFamily="34" charset="0"/>
              </a:rPr>
              <a:t>– 98 – 97 - … -1 + 1 + 2+ … + 98 + 99 + 100</a:t>
            </a:r>
          </a:p>
          <a:p>
            <a:endParaRPr lang="ru-RU" dirty="0"/>
          </a:p>
        </p:txBody>
      </p:sp>
      <p:pic>
        <p:nvPicPr>
          <p:cNvPr id="6146" name="Picture 2" descr="C:\Users\Администратор\Downloads\колокольчики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0"/>
            <a:ext cx="2333618" cy="2060251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ownloads\35442d77bf94966508e56fcf0636dc16_504a27a464d045979511fd7e8637cc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93407"/>
            <a:ext cx="2984504" cy="27645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14414" y="-500090"/>
            <a:ext cx="6481786" cy="14287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7410480" cy="3857652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6. Когда моей маме было 28 лет мне было три года, а сейчас мама старше меня в два раза. Сколько лет мне сейчас</a:t>
            </a:r>
            <a:r>
              <a:rPr lang="ru-RU" dirty="0" smtClean="0">
                <a:latin typeface="Arial Black" pitchFamily="34" charset="0"/>
              </a:rPr>
              <a:t>?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7170" name="Picture 2" descr="C:\Users\Администратор\Downloads\дельф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156858"/>
            <a:ext cx="2928957" cy="32195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339042" cy="11429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 Black" pitchFamily="34" charset="0"/>
              </a:rPr>
              <a:t>          </a:t>
            </a:r>
            <a:r>
              <a:rPr lang="en-US" sz="5400" dirty="0" smtClean="0">
                <a:latin typeface="Arial Black" pitchFamily="34" charset="0"/>
              </a:rPr>
              <a:t>Ii</a:t>
            </a:r>
            <a:r>
              <a:rPr lang="ru-RU" sz="5400" dirty="0" smtClean="0">
                <a:latin typeface="Arial Black" pitchFamily="34" charset="0"/>
              </a:rPr>
              <a:t> тур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7124728" cy="531275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>
                <a:latin typeface="Arial Black" pitchFamily="34" charset="0"/>
              </a:rPr>
              <a:t>1.Буратино научился писать только две цифры 3 и 5. Сколько трехзначных  чисел он сможет записать с помощью этих цифр?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8194" name="Picture 2" descr="C:\Users\Администратор\Downloads\буратин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286124"/>
            <a:ext cx="2381250" cy="3571876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ownloads\0_8f716_c023cd19_or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7859476"/>
            <a:ext cx="14916150" cy="130730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734</TotalTime>
  <Words>525</Words>
  <Application>Microsoft Office PowerPoint</Application>
  <PresentationFormat>Экран (4:3)</PresentationFormat>
  <Paragraphs>129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ИНТЕЛЛЕКТУАЛЬНАЯ ИГРА</vt:lpstr>
      <vt:lpstr>Слайд 2</vt:lpstr>
      <vt:lpstr>          I ТУР  </vt:lpstr>
      <vt:lpstr>Слайд 4</vt:lpstr>
      <vt:lpstr>Слайд 5</vt:lpstr>
      <vt:lpstr>Слайд 6</vt:lpstr>
      <vt:lpstr>Слайд 7</vt:lpstr>
      <vt:lpstr>Слайд 8</vt:lpstr>
      <vt:lpstr>          Ii тур</vt:lpstr>
      <vt:lpstr>Слайд 10</vt:lpstr>
      <vt:lpstr>Слайд 11</vt:lpstr>
      <vt:lpstr>Слайд 12</vt:lpstr>
      <vt:lpstr>Слайд 13</vt:lpstr>
      <vt:lpstr>Слайд 14</vt:lpstr>
      <vt:lpstr>             III ТУР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</dc:title>
  <dc:creator>Администратор</dc:creator>
  <cp:lastModifiedBy>Gingerka</cp:lastModifiedBy>
  <cp:revision>76</cp:revision>
  <dcterms:created xsi:type="dcterms:W3CDTF">2015-04-08T15:51:51Z</dcterms:created>
  <dcterms:modified xsi:type="dcterms:W3CDTF">2015-04-20T17:07:41Z</dcterms:modified>
</cp:coreProperties>
</file>