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67" r:id="rId4"/>
    <p:sldId id="299" r:id="rId5"/>
    <p:sldId id="297" r:id="rId6"/>
    <p:sldId id="282" r:id="rId7"/>
    <p:sldId id="268" r:id="rId8"/>
    <p:sldId id="283" r:id="rId9"/>
    <p:sldId id="269" r:id="rId10"/>
    <p:sldId id="270" r:id="rId11"/>
    <p:sldId id="257" r:id="rId12"/>
    <p:sldId id="259" r:id="rId13"/>
    <p:sldId id="276" r:id="rId14"/>
    <p:sldId id="277" r:id="rId15"/>
    <p:sldId id="278" r:id="rId16"/>
    <p:sldId id="261" r:id="rId17"/>
    <p:sldId id="260" r:id="rId18"/>
    <p:sldId id="279" r:id="rId19"/>
    <p:sldId id="280" r:id="rId20"/>
    <p:sldId id="284" r:id="rId21"/>
    <p:sldId id="275" r:id="rId22"/>
    <p:sldId id="263" r:id="rId23"/>
    <p:sldId id="264" r:id="rId24"/>
    <p:sldId id="286" r:id="rId25"/>
    <p:sldId id="265" r:id="rId26"/>
    <p:sldId id="258" r:id="rId27"/>
    <p:sldId id="301" r:id="rId28"/>
    <p:sldId id="266" r:id="rId29"/>
    <p:sldId id="309" r:id="rId30"/>
    <p:sldId id="285" r:id="rId31"/>
    <p:sldId id="315" r:id="rId32"/>
    <p:sldId id="288" r:id="rId33"/>
    <p:sldId id="289" r:id="rId34"/>
    <p:sldId id="296" r:id="rId35"/>
    <p:sldId id="271" r:id="rId36"/>
    <p:sldId id="294" r:id="rId37"/>
    <p:sldId id="293" r:id="rId38"/>
    <p:sldId id="291" r:id="rId39"/>
    <p:sldId id="292" r:id="rId40"/>
    <p:sldId id="273" r:id="rId41"/>
    <p:sldId id="274" r:id="rId42"/>
    <p:sldId id="290" r:id="rId43"/>
    <p:sldId id="287" r:id="rId44"/>
    <p:sldId id="302" r:id="rId45"/>
    <p:sldId id="295" r:id="rId46"/>
    <p:sldId id="304" r:id="rId47"/>
    <p:sldId id="307" r:id="rId48"/>
    <p:sldId id="305" r:id="rId49"/>
    <p:sldId id="308" r:id="rId50"/>
    <p:sldId id="310" r:id="rId51"/>
    <p:sldId id="311" r:id="rId52"/>
    <p:sldId id="312" r:id="rId53"/>
    <p:sldId id="313" r:id="rId54"/>
    <p:sldId id="314" r:id="rId55"/>
    <p:sldId id="303" r:id="rId56"/>
    <p:sldId id="306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>
      <p:cViewPr>
        <p:scale>
          <a:sx n="70" d="100"/>
          <a:sy n="70" d="100"/>
        </p:scale>
        <p:origin x="-136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cno-sdo.uspu.ru/mod/url/view.php?id=33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duneo.ru/" TargetMode="External"/><Relationship Id="rId2" Type="http://schemas.openxmlformats.org/officeDocument/2006/relationships/hyperlink" Target="https://infourok.ru/go.html?href=http://distant.ioso.ru/library/publication/razvitie.htm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7647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МБОУ «Куркинская ООШ»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Организация образовательного процесса на платформе </a:t>
            </a:r>
            <a:r>
              <a:rPr lang="en-US" b="1" dirty="0" smtClean="0"/>
              <a:t>Google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581128"/>
            <a:ext cx="6400800" cy="1752600"/>
          </a:xfrm>
        </p:spPr>
        <p:txBody>
          <a:bodyPr/>
          <a:lstStyle/>
          <a:p>
            <a:r>
              <a:rPr lang="ru-RU" dirty="0" err="1" smtClean="0"/>
              <a:t>УШ</a:t>
            </a:r>
            <a:r>
              <a:rPr lang="ru-RU" b="1" dirty="0" err="1" smtClean="0"/>
              <a:t>Ор</a:t>
            </a:r>
            <a:endParaRPr lang="ru-RU" dirty="0"/>
          </a:p>
        </p:txBody>
      </p:sp>
      <p:sp>
        <p:nvSpPr>
          <p:cNvPr id="9220" name="AutoShape 4" descr="https://teraprofit.com/storage/app/media/9_original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 descr="C:\Users\leo\Desktop\гугл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924944"/>
            <a:ext cx="4319464" cy="26996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4048" y="6093296"/>
            <a:ext cx="3484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Шалкиева</a:t>
            </a:r>
            <a:r>
              <a:rPr lang="ru-RU" b="1" dirty="0" smtClean="0"/>
              <a:t> М.В., учитель истории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Выбрать рисунок к теме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802" y="1196752"/>
            <a:ext cx="8871198" cy="498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+mj-lt"/>
                <a:ea typeface="+mj-ea"/>
                <a:cs typeface="+mj-cs"/>
              </a:rPr>
              <a:t>Создание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ссылки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темы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Копировать ссылку темы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583166" cy="48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Раздать ссылку ученикам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719070" cy="43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Создать объявление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верхней строке вкладка «ЗАДАНИЯ»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215014" cy="405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заданий: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1556"/>
            <a:ext cx="8259638" cy="464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Вкладка «Задания»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90872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786308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Вкладка «Задания»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90872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826" y="980728"/>
            <a:ext cx="8655174" cy="486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можно добавить задания?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556792"/>
            <a:ext cx="6400800" cy="1752600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Задание можно добавить: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 ГУГЛ  диска.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Добавить- файл (с рабочего стола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leo\Desktop\cervisy-google-130129164509-phpapp02-thumbnail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618040" cy="57135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Верхняя строка Вкладка «Пользователи»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556792"/>
            <a:ext cx="6400800" cy="1752600"/>
          </a:xfrm>
        </p:spPr>
        <p:txBody>
          <a:bodyPr>
            <a:normAutofit/>
          </a:bodyPr>
          <a:lstStyle/>
          <a:p>
            <a:pPr algn="just"/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8007102" cy="4501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hlinkClick r:id="rId2"/>
              </a:rPr>
              <a:t>Серия </a:t>
            </a:r>
            <a:r>
              <a:rPr lang="ru-RU" u="sng" dirty="0" err="1" smtClean="0">
                <a:hlinkClick r:id="rId2"/>
              </a:rPr>
              <a:t>видеоуроков</a:t>
            </a:r>
            <a:r>
              <a:rPr lang="ru-RU" u="sng" dirty="0" smtClean="0">
                <a:hlinkClick r:id="rId2"/>
              </a:rPr>
              <a:t> </a:t>
            </a:r>
            <a:br>
              <a:rPr lang="ru-RU" u="sng" dirty="0" smtClean="0">
                <a:hlinkClick r:id="rId2"/>
              </a:rPr>
            </a:br>
            <a:r>
              <a:rPr lang="ru-RU" u="sng" dirty="0" smtClean="0">
                <a:hlinkClick r:id="rId2"/>
              </a:rPr>
              <a:t>"Проведение учебных занятий с помощью </a:t>
            </a:r>
            <a:r>
              <a:rPr lang="ru-RU" u="sng" dirty="0" err="1" smtClean="0">
                <a:hlinkClick r:id="rId2"/>
              </a:rPr>
              <a:t>Google</a:t>
            </a:r>
            <a:r>
              <a:rPr lang="ru-RU" u="sng" dirty="0" smtClean="0">
                <a:hlinkClick r:id="rId2"/>
              </a:rPr>
              <a:t> Класс"Гиперссылка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en-US" sz="2200" u="sng" dirty="0" smtClean="0"/>
              <a:t>https://www.youtube.com/watch?v=xem2TjFgtjA&amp;list=PL0JgdPg0fs2wreSeoC5URzZS3H3GSEo-6&amp;index=1&amp;t=2s</a:t>
            </a:r>
            <a:r>
              <a:rPr lang="ru-RU" sz="2200" u="sng" dirty="0" smtClean="0"/>
              <a:t/>
            </a:r>
            <a:br>
              <a:rPr lang="ru-RU" sz="2200" u="sng" dirty="0" smtClean="0"/>
            </a:br>
            <a:endParaRPr lang="ru-RU" sz="2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773206"/>
            <a:ext cx="7265402" cy="408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Вкладка пользователи: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908050"/>
            <a:ext cx="8820472" cy="55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с ответами учеников: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с ответами учеников: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295134" cy="4663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Отметки </a:t>
            </a:r>
            <a:r>
              <a:rPr lang="ru-RU" dirty="0" smtClean="0"/>
              <a:t>учеников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Балл или процент»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367142" cy="470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306" y="332656"/>
            <a:ext cx="876369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заданий: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148064" y="1052736"/>
            <a:ext cx="3672408" cy="4968552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000" dirty="0" smtClean="0"/>
              <a:t>Задания:</a:t>
            </a: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sz="3800" dirty="0" smtClean="0"/>
              <a:t>Посмотреть видео, составить схему, тема: «Функции и виды юридической ответственности».</a:t>
            </a:r>
          </a:p>
          <a:p>
            <a:pPr>
              <a:buNone/>
            </a:pPr>
            <a:r>
              <a:rPr lang="ru-RU" sz="3800" dirty="0" smtClean="0"/>
              <a:t>2. Прочитать текст, составить схему.</a:t>
            </a:r>
          </a:p>
          <a:p>
            <a:pPr>
              <a:buNone/>
            </a:pPr>
            <a:r>
              <a:rPr lang="ru-RU" sz="3800" dirty="0" smtClean="0"/>
              <a:t>3. Дана таблица, перевести в текст, подготовить рассказ.</a:t>
            </a:r>
          </a:p>
          <a:p>
            <a:pPr>
              <a:buNone/>
            </a:pPr>
            <a:r>
              <a:rPr lang="ru-RU" sz="3800" dirty="0" smtClean="0"/>
              <a:t>4. Посмотреть видео, составить пять вопросов и ответов для работы в группе.</a:t>
            </a:r>
          </a:p>
          <a:p>
            <a:pPr>
              <a:buNone/>
            </a:pPr>
            <a:r>
              <a:rPr lang="ru-RU" sz="3800" dirty="0" smtClean="0"/>
              <a:t>5.  Прочитать текст,  составить план, рассказать по составленному плану. </a:t>
            </a:r>
          </a:p>
          <a:p>
            <a:pPr>
              <a:buNone/>
            </a:pPr>
            <a:r>
              <a:rPr lang="ru-RU" sz="3800" dirty="0" smtClean="0"/>
              <a:t>6. Записать </a:t>
            </a:r>
            <a:r>
              <a:rPr lang="ru-RU" sz="3800" dirty="0" err="1" smtClean="0"/>
              <a:t>видеовопрос</a:t>
            </a:r>
            <a:r>
              <a:rPr lang="ru-RU" sz="3800" dirty="0" smtClean="0"/>
              <a:t> ученикам.</a:t>
            </a:r>
          </a:p>
          <a:p>
            <a:pPr>
              <a:buNone/>
            </a:pPr>
            <a:r>
              <a:rPr lang="ru-RU" sz="3800" dirty="0" smtClean="0"/>
              <a:t>7. Поиск дополнительной информации   в справочной литературе, Интернете.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72872"/>
            <a:ext cx="4536504" cy="588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ГУГЛ ДИСК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ГУГЛ ДИСК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leo\Desktop\реги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146" y="620688"/>
            <a:ext cx="8768854" cy="54607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Почта </a:t>
            </a:r>
            <a:r>
              <a:rPr lang="ru-RU" dirty="0" err="1" smtClean="0"/>
              <a:t>Гугл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196911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err="1" smtClean="0"/>
              <a:t>Гугл-презентация</a:t>
            </a:r>
            <a:endParaRPr lang="ru-RU" sz="6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Предоставление доступа  пользователям (раздать ссылку)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81969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Каждому ученику сделать 2 слайда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Каждому ученику сделать 2 слайда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460432" cy="475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ДИСК – СОЗДАТЬ ГУГЛ ФОРМЫ</a:t>
            </a:r>
            <a:endParaRPr lang="ru-RU" dirty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223126" cy="462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Гугл-форма</a:t>
            </a:r>
            <a:r>
              <a:rPr lang="ru-RU" dirty="0" smtClean="0"/>
              <a:t> –</a:t>
            </a:r>
            <a:br>
              <a:rPr lang="ru-RU" dirty="0" smtClean="0"/>
            </a:br>
            <a:r>
              <a:rPr lang="ru-RU" dirty="0" smtClean="0"/>
              <a:t> ТЕСТ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8187630" cy="460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ССЫЛКУ </a:t>
            </a:r>
            <a:br>
              <a:rPr lang="ru-RU" dirty="0" smtClean="0"/>
            </a:br>
            <a:r>
              <a:rPr lang="ru-RU" dirty="0" smtClean="0"/>
              <a:t>отправляем ребятам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6998990" cy="3935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тесты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172400" cy="459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s://eazzyone.com/wp-content/uploads/2018/12/Untitled-1024x72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299" name="Picture 3" descr="C:\Users\leo\Desktop\клас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8575"/>
            <a:ext cx="9753600" cy="6915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эксель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Гугл</a:t>
            </a:r>
            <a:r>
              <a:rPr lang="ru-RU" dirty="0" smtClean="0"/>
              <a:t> - документ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Гугл</a:t>
            </a:r>
            <a:r>
              <a:rPr lang="ru-RU" dirty="0" smtClean="0"/>
              <a:t> - документ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295134" cy="4663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GOOGlE</a:t>
            </a:r>
            <a:r>
              <a:rPr lang="en-US" dirty="0" smtClean="0"/>
              <a:t> MEET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видеовстреча</a:t>
            </a:r>
            <a:endParaRPr lang="ru-RU" dirty="0"/>
          </a:p>
        </p:txBody>
      </p:sp>
      <p:pic>
        <p:nvPicPr>
          <p:cNvPr id="1026" name="Picture 2" descr="C:\Users\leo\Desktop\картин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7882925" cy="49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2060848"/>
            <a:ext cx="5760640" cy="4381947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r>
              <a:rPr lang="ru-RU" dirty="0" smtClean="0"/>
              <a:t>Не все дети знают и помнят свой </a:t>
            </a:r>
            <a:r>
              <a:rPr lang="ru-RU" dirty="0" err="1" smtClean="0"/>
              <a:t>эл.адрес</a:t>
            </a:r>
            <a:r>
              <a:rPr lang="ru-RU" dirty="0" smtClean="0"/>
              <a:t> </a:t>
            </a:r>
            <a:r>
              <a:rPr lang="en-US" dirty="0" smtClean="0"/>
              <a:t>GMAIL</a:t>
            </a:r>
            <a:endParaRPr lang="ru-RU" dirty="0" smtClean="0"/>
          </a:p>
          <a:p>
            <a:r>
              <a:rPr lang="ru-RU" dirty="0" smtClean="0"/>
              <a:t>Не всегда прикрепленный документ открывается и не во всех форматах документ можно редактировать</a:t>
            </a:r>
          </a:p>
          <a:p>
            <a:r>
              <a:rPr lang="ru-RU" dirty="0" smtClean="0"/>
              <a:t>Не всегда ребенок понимает, что надо доработать и за что снижен балл</a:t>
            </a:r>
          </a:p>
          <a:p>
            <a:r>
              <a:rPr lang="ru-RU" dirty="0" smtClean="0"/>
              <a:t>Если учитель не проверит работу, оценка в табеле будет отсутствовать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Google</a:t>
            </a:r>
            <a:r>
              <a:rPr lang="ru-RU" dirty="0" smtClean="0"/>
              <a:t> </a:t>
            </a:r>
            <a:r>
              <a:rPr lang="ru-RU" dirty="0" err="1" smtClean="0"/>
              <a:t>Classroom</a:t>
            </a:r>
            <a:r>
              <a:rPr lang="ru-RU" dirty="0" smtClean="0"/>
              <a:t> не предусмотрена </a:t>
            </a:r>
            <a:r>
              <a:rPr lang="ru-RU" dirty="0" err="1" smtClean="0"/>
              <a:t>вебинарная</a:t>
            </a:r>
            <a:r>
              <a:rPr lang="ru-RU" dirty="0" smtClean="0"/>
              <a:t> комната</a:t>
            </a:r>
          </a:p>
          <a:p>
            <a:r>
              <a:rPr lang="ru-RU" dirty="0" smtClean="0"/>
              <a:t>Не все дети читают объявление в ленте и вовремя на них реагируют</a:t>
            </a:r>
          </a:p>
          <a:p>
            <a:r>
              <a:rPr lang="ru-RU" dirty="0" smtClean="0"/>
              <a:t>Мало памяти по умолчанию на </a:t>
            </a:r>
            <a:r>
              <a:rPr lang="ru-RU" dirty="0" err="1" smtClean="0"/>
              <a:t>Google</a:t>
            </a:r>
            <a:r>
              <a:rPr lang="ru-RU" dirty="0" smtClean="0"/>
              <a:t> Диске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«-» </a:t>
            </a:r>
            <a:endParaRPr lang="ru-RU" dirty="0"/>
          </a:p>
        </p:txBody>
      </p:sp>
      <p:pic>
        <p:nvPicPr>
          <p:cNvPr id="2050" name="Picture 2" descr="C:\Users\leo\Desktop\минус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2945904" cy="1863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leo\Desktop\плюсы гуг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776864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764704"/>
            <a:ext cx="806489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Преимущества сервиса.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	Настройка создаваемого курса несложная. Есть возможность проверять знания слушателей.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	Бесплатность и доступность. В сервисе нет рекламы.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	Можно пригласить до 20 учителей  для проведения учебного курса.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	Хранение всех материалов курса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Диске, в том числе заданий, выполненных учащимися.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	Возможность коммуникации: между учителем  и учениками, между учащимися. Учащиеся могут просматривать задания, оставлять свои комментарии и задавать вопросы учителю.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Classroom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имеет интеграцию 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Диском, Документами, Календарем, Формами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Gmail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836712"/>
            <a:ext cx="806489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Гугл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предоставляет возможность реализовать предметные результаты (по итогам исследования читательской грамотности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PISA)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работа  с историческим источником(определять его авторство, время и место создания;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умение отвечать на вопросы по содержанию исторического источника;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умение составить рассказ по плану об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исторических событиях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333818"/>
            <a:ext cx="806489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ПЕРСПЕКТИВА работы с сервисом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Clsassroom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актуализация знаний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встраиваемое в ленту видео или изображение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применение, закрепление – ресурсы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LearningApps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Quizlet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ссылка на которые  встраивается в ленту курса. Многие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веб-сайты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приложения в настоящее время поддерживают интеграцию 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Classroom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Например,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Quizlet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учитель  может создать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тематический словарь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предложить его классу, просто нажав кнопку «поделиться в классе».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работа с Приложением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BookWidgets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 (широко используемое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Classroom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.);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75982"/>
            <a:ext cx="80648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ПЕРСПЕКТИВА работы с сервисом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Clsassroom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Quizlet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это бесплатный сервис, который позволяет легко запоминать любую информацию, которую можно представить в виде учебных карточек. Все что требуется – это найти в базе или создать интерактивный материал – собственные карточки, добавляя к ним картинки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аудиофайлы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затем выполнять упражнения и играть в игры, чтобы запомнить данный материал</a:t>
            </a:r>
            <a:r>
              <a:rPr lang="ru-RU" sz="2800" dirty="0" smtClean="0"/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212976"/>
            <a:ext cx="6019607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leo\Desktop\гугл кла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562975" cy="54389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0"/>
            <a:ext cx="80648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ПЕРСПЕКТИВА работы с сервисом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Clsassroom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Quizlet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https://skyteach.ru/2019/12/04/quizlet-chto-eto-i-kak-rabotaet/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12776"/>
            <a:ext cx="81369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режиме карточки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ученики видят все карточки, переворачивают их, чтобы повторять термины и определения.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режиме заучивания 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удет создан индивидуальный план обучения, основанный на овладении материалом модуля. Чтобы завершить этап, необходимо правильно ответить на каждый вопрос дважды.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данном режиме можно выставить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дедлайн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заучивания всех карточек, отслеживать прогресс и получать напоминания от приложения. 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режиме письма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будет дано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определние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картинка термина и оценивается, насколько хорошо ученик знает материал и делает ли ошибки в написание. Когда ученик заканчивает первый этап, режим письма начнет второй, в котором будут использоваться вопросы, на которые было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отвечено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неправильно в первом этапе. Чтобы завершить этап режима письма и просмотреть свои результаты, необходимо правильно ответить на каждый вопрос дважды.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режиме правописание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надо прописать услышанное. 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режиме тестирования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автоматически создаются разные варианты тестов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matching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multiple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choice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true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false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fill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gap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 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подбор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ученики подбирают правильные термины к определениям как можно быстрее и соревнуйтесь на время друг с другом.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0"/>
            <a:ext cx="80648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ПЕРСПЕКТИВА работы с сервисом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Clsassroom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Quizlet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https://skyteach.ru/2019/12/04/quizlet-chto-eto-i-kak-rabotaet/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268760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Quizlet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для учителей  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Учителя  могут находить уже готовые учебные материалы, созданные другими пользователями  или создавать свои собственные карточки (используем кнопку “создать” в верней панели). 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Запуск игры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Live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Как использовать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Quizlet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 уроках?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первую очередь, вы можете создавать карточки для повторения лексики и отправлять ученикам  для тренировки вне уроков. 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Обучающиеся сами составляют карточки с лексикой с уроков. 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Помимо карточек “термин-перевод”, “термин-картинка”, “термин-определение” можно составлять такие комбинации, как: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➞  “термин-синоним” 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➞  “термин-антоним”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➞  “фраза/идиома частями”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➞  “словообразование”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➞  “термин – несколько словосочетаний с пропусками, чтобы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школьникивыбрали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недостающее в пропуск слово”.</a:t>
            </a:r>
          </a:p>
          <a:p>
            <a:pPr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➞  “термин – несколько предложений с пропусками”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5306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75656" y="188640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https://quizlet.com/271308664/%D0%B8%D1%81%D1%82%D0%BE%D1%80%D0%B8%D1%8F-flash-cards/</a:t>
            </a:r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367142" cy="470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o\Desktop\IMG_20210205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8"/>
            <a:ext cx="4913040" cy="6378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692696"/>
            <a:ext cx="806489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Полат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Е.С., Петров А.Е. Дистанционное обучение каким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ему быть?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http://distant.ioso.ru/library/publication/razvitie.htm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Жидаль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Р.Ф. Дистанционное обучение школьников. </a:t>
            </a:r>
            <a:r>
              <a:rPr kumimoji="0" lang="ru-RU" sz="28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открытыйурок.рф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/статьи/571052/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EduNeo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Актуальные методики преподавания, новые технологии и тренды в образовании, практический педагогический опыт.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eduneo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2780928"/>
            <a:ext cx="80648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Приглашение  учеников 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Гугл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класс (обучающимся также необходимо иметь почту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Gmail)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Создать класс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Пригласить учеников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Выбрать или создать тему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408</Words>
  <Application>Microsoft Office PowerPoint</Application>
  <PresentationFormat>Экран (4:3)</PresentationFormat>
  <Paragraphs>108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МБОУ «Куркинская ООШ»   Организация образовательного процесса на платформе Google</vt:lpstr>
      <vt:lpstr>Слайд 2</vt:lpstr>
      <vt:lpstr>Слайд 3</vt:lpstr>
      <vt:lpstr>Слайд 4</vt:lpstr>
      <vt:lpstr>Слайд 5</vt:lpstr>
      <vt:lpstr>Слайд 6</vt:lpstr>
      <vt:lpstr>Создать класс</vt:lpstr>
      <vt:lpstr>Пригласить учеников</vt:lpstr>
      <vt:lpstr>Выбрать или создать тему</vt:lpstr>
      <vt:lpstr>Выбрать рисунок к теме</vt:lpstr>
      <vt:lpstr>Слайд 11</vt:lpstr>
      <vt:lpstr>Копировать ссылку темы</vt:lpstr>
      <vt:lpstr>Раздать ссылку ученикам</vt:lpstr>
      <vt:lpstr>Создать объявление</vt:lpstr>
      <vt:lpstr>В верхней строке вкладка «ЗАДАНИЯ»</vt:lpstr>
      <vt:lpstr>Виды заданий:</vt:lpstr>
      <vt:lpstr>Вкладка «Задания»</vt:lpstr>
      <vt:lpstr>Вкладка «Задания»</vt:lpstr>
      <vt:lpstr>Как можно добавить задания?</vt:lpstr>
      <vt:lpstr>Верхняя строка Вкладка «Пользователи»</vt:lpstr>
      <vt:lpstr>Серия видеоуроков  "Проведение учебных занятий с помощью Google Класс"Гиперссылка https://www.youtube.com/watch?v=xem2TjFgtjA&amp;list=PL0JgdPg0fs2wreSeoC5URzZS3H3GSEo-6&amp;index=1&amp;t=2s </vt:lpstr>
      <vt:lpstr>Вкладка пользователи:</vt:lpstr>
      <vt:lpstr>Работа с ответами учеников:</vt:lpstr>
      <vt:lpstr>Работа с ответами учеников:</vt:lpstr>
      <vt:lpstr>Отметки учеников «Балл или процент»</vt:lpstr>
      <vt:lpstr>Слайд 26</vt:lpstr>
      <vt:lpstr>Виды заданий:</vt:lpstr>
      <vt:lpstr>ГУГЛ ДИСК</vt:lpstr>
      <vt:lpstr>ГУГЛ ДИСК</vt:lpstr>
      <vt:lpstr>Почта Гугл</vt:lpstr>
      <vt:lpstr>Гугл-презентация</vt:lpstr>
      <vt:lpstr>Предоставление доступа  пользователям (раздать ссылку)</vt:lpstr>
      <vt:lpstr>Каждому ученику сделать 2 слайда</vt:lpstr>
      <vt:lpstr>Каждому ученику сделать 2 слайда</vt:lpstr>
      <vt:lpstr>ДИСК – СОЗДАТЬ ГУГЛ ФОРМЫ</vt:lpstr>
      <vt:lpstr>Гугл-форма –  ТЕСТ </vt:lpstr>
      <vt:lpstr>ССЫЛКУ  отправляем ребятам</vt:lpstr>
      <vt:lpstr>тесты</vt:lpstr>
      <vt:lpstr>тесты</vt:lpstr>
      <vt:lpstr>эксель</vt:lpstr>
      <vt:lpstr>Гугл - документ</vt:lpstr>
      <vt:lpstr>Гугл - документ</vt:lpstr>
      <vt:lpstr>GOOGlE MEET –  видеовстреча</vt:lpstr>
      <vt:lpstr>«-» 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leo</cp:lastModifiedBy>
  <cp:revision>44</cp:revision>
  <dcterms:modified xsi:type="dcterms:W3CDTF">2021-02-05T03:04:32Z</dcterms:modified>
</cp:coreProperties>
</file>