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1" r:id="rId2"/>
    <p:sldId id="373" r:id="rId3"/>
    <p:sldId id="312" r:id="rId4"/>
    <p:sldId id="370" r:id="rId5"/>
    <p:sldId id="369" r:id="rId6"/>
    <p:sldId id="368" r:id="rId7"/>
    <p:sldId id="377" r:id="rId8"/>
    <p:sldId id="374" r:id="rId9"/>
    <p:sldId id="361" r:id="rId10"/>
    <p:sldId id="376" r:id="rId11"/>
    <p:sldId id="365" r:id="rId12"/>
    <p:sldId id="366" r:id="rId13"/>
    <p:sldId id="362" r:id="rId14"/>
    <p:sldId id="359" r:id="rId15"/>
    <p:sldId id="382" r:id="rId16"/>
    <p:sldId id="381" r:id="rId17"/>
    <p:sldId id="383" r:id="rId18"/>
    <p:sldId id="375" r:id="rId19"/>
    <p:sldId id="372" r:id="rId20"/>
    <p:sldId id="358" r:id="rId21"/>
    <p:sldId id="360" r:id="rId22"/>
    <p:sldId id="357" r:id="rId23"/>
    <p:sldId id="378" r:id="rId24"/>
    <p:sldId id="379" r:id="rId25"/>
    <p:sldId id="355" r:id="rId26"/>
    <p:sldId id="356" r:id="rId27"/>
    <p:sldId id="313" r:id="rId28"/>
    <p:sldId id="364" r:id="rId29"/>
    <p:sldId id="380" r:id="rId30"/>
    <p:sldId id="36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420A7-CD2E-4B26-B2B5-40AD8948D5BB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1BCD-229F-45BA-8C9B-2EF99F1EB3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23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A1BCD-229F-45BA-8C9B-2EF99F1EB32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17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алексей хворостян - служу россии (www.hotplayer.ru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619500"/>
            <a:ext cx="487363" cy="487363"/>
          </a:xfrm>
        </p:spPr>
      </p:pic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913" y="-37182"/>
            <a:ext cx="915592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36810" y="1782753"/>
            <a:ext cx="62915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Муниципальный конкурс: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«АРМЕЙСКИЙ ЧЕМОДАНЧИК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5085184"/>
            <a:ext cx="468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Автор: Степанова Марина,   7 класс;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Шалкиева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М.В., учитель истории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9831" y="308345"/>
            <a:ext cx="7327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Управление образования Администрации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Артинского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городского округа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«КУРКИНСКАЯ ООШ»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Советская эстрада 309 - ВИА Пламя. Идет солдат по городу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66191" y="4293096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0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35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52705" y="404664"/>
            <a:ext cx="3369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Китель солдата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USER\Desktop\Армейский чемоданчик\04ba157c-5950-4545-ad03-66048f1478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92145"/>
            <a:ext cx="3765702" cy="487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27984" y="1772816"/>
            <a:ext cx="4392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Военная форма установлена специальными правилами с которого носила с 1918 по 1991 год.</a:t>
            </a:r>
          </a:p>
          <a:p>
            <a:pPr algn="just"/>
            <a:r>
              <a:rPr lang="ru-RU" sz="2400" dirty="0" smtClean="0"/>
              <a:t>Правила ношения военной формы имеют военнослужащие, состоящее на действительной военной службе в Советской Армии.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22713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64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6653" y="413028"/>
            <a:ext cx="6403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Знак «Воин-спортсмен» на кителе: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USER\Desktop\Армейский чемоданчик\ac003fb9-6a12-4a11-9e76-5783840e56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56" y="1255614"/>
            <a:ext cx="3266747" cy="377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39952" y="1271638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/>
              <a:t>Нагрудный знак учреждён приказом Министра обороны СССР от 17 апреля 1957. </a:t>
            </a:r>
            <a:r>
              <a:rPr lang="ru-RU" sz="2400" dirty="0" smtClean="0"/>
              <a:t>Знаком.</a:t>
            </a:r>
          </a:p>
          <a:p>
            <a:pPr algn="just"/>
            <a:r>
              <a:rPr lang="ru-RU" sz="2400" dirty="0" smtClean="0"/>
              <a:t>Этот </a:t>
            </a:r>
            <a:r>
              <a:rPr lang="ru-RU" sz="2400" dirty="0"/>
              <a:t>знак принадлежит </a:t>
            </a:r>
            <a:r>
              <a:rPr lang="ru-RU" sz="2400" dirty="0" smtClean="0"/>
              <a:t>нашему отцу, жителю </a:t>
            </a:r>
            <a:r>
              <a:rPr lang="ru-RU" sz="2400" dirty="0"/>
              <a:t>села Курки, Степанову Александру Леонидовичу, 1970 года рождения, проходившему службу в Чехословакии, танковых войсках.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57334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44624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43429" y="404664"/>
            <a:ext cx="55877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Нагрудный знак на кителе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C:\Users\USER\Desktop\Армейский чемоданчик\22205792-f6f2-4313-9a68-bbf89d0b0d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0" y="1364718"/>
            <a:ext cx="3528391" cy="335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119675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Нагрудный знак учреждён приказом Министра обороны СССР от 17 апреля </a:t>
            </a:r>
            <a:r>
              <a:rPr lang="ru-RU" dirty="0" smtClean="0"/>
              <a:t>1957. Знаком </a:t>
            </a:r>
            <a:r>
              <a:rPr lang="ru-RU" dirty="0"/>
              <a:t>награждались солдаты, </a:t>
            </a:r>
            <a:r>
              <a:rPr lang="ru-RU" dirty="0" smtClean="0"/>
              <a:t> </a:t>
            </a:r>
            <a:r>
              <a:rPr lang="ru-RU" dirty="0"/>
              <a:t>отличающиеся безупречной воинской дисциплиной, имеющие поощрения за образцовое несение службы, получившие в течение учебного года отличные оценки по </a:t>
            </a:r>
            <a:r>
              <a:rPr lang="ru-RU" dirty="0" smtClean="0"/>
              <a:t> </a:t>
            </a:r>
            <a:r>
              <a:rPr lang="ru-RU" dirty="0"/>
              <a:t>дисциплинам. Награждение знаком проводилось один раз в течение всего срока службы в Вооружённых Силах СССР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Этот знак принадлежит нашему отцу, Степанову Александру Леонидовичу.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5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1402" y="404664"/>
            <a:ext cx="5891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Шеврон «Танковые войска»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USER\Desktop\Армейский чемоданчик\f06e1155-ba87-4b6f-bd7b-8a5b8c19eb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369" y="1525006"/>
            <a:ext cx="3418582" cy="384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1750" y="1525006"/>
            <a:ext cx="39982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Нарукавный знак по роду войск (службе). Танковые войска СВ ВС СССР.</a:t>
            </a:r>
          </a:p>
          <a:p>
            <a:pPr algn="just"/>
            <a:r>
              <a:rPr lang="ru-RU" sz="2800" dirty="0" smtClean="0"/>
              <a:t>Шеврон принадлежит Степанову Александру Леонидовичу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125024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80196" y="404664"/>
            <a:ext cx="77142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Армейский фотоальбом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Степанова Александра Леонидовича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35088"/>
            <a:ext cx="3081337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\Desktop\Армейский чемоданчик, Степанова Марина\e7907d50-4a33-45aa-a951-c6067ea82d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63" y="1735088"/>
            <a:ext cx="5047141" cy="378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306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80196" y="404664"/>
            <a:ext cx="77142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Армейский фотоальбом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Степанова Александра Леонидовича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Армейский чемоданчик, Степанова Марина\5756f8df-5e5f-4dd5-8e4c-40407da72eb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4993"/>
            <a:ext cx="4067007" cy="305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Армейский чемоданчик, Степанова Марина\00080832-adff-4f3f-b666-21263f92f1c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43324"/>
            <a:ext cx="5067090" cy="380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8518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921" y="-13319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80196" y="404664"/>
            <a:ext cx="77142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Армейский фотоальбом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Степанова Александра Леонидовича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Армейский чемоданчик, Степанова Марина\f8494c77-4c67-46ab-bce0-d7e0a6db9c8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44278" y="1113814"/>
            <a:ext cx="4386064" cy="584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256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08211" y="384785"/>
            <a:ext cx="605819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Армейский фотоальбом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Степанова Александра Леонидовича: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USER\Desktop\Армейский чемоданчик, Степанова Марина\ecc91417-4f2f-4259-8c65-7fca907ee41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07299" y="824710"/>
            <a:ext cx="4824536" cy="643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786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80196" y="404664"/>
            <a:ext cx="77142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Армейский фотоальбом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Степанова Александра Леонидовича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Армейский чемоданчик\5c2a6bdf-cfb6-4f15-ab52-7b2a364726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04993"/>
            <a:ext cx="6979258" cy="467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6316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40466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Интервью с  нашим отцом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AutoShape 2" descr="blob:https://web.whatsapp.com/15df92c6-a5c6-4300-b0d6-9f4d5aaed16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USER\Desktop\Армейский чемоданчик, Степанова Марина\15df92c6-a5c6-4300-b0d6-9f4d5aaed16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6428432" cy="482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59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Армейский чемоданчик\шаблон глав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226"/>
            <a:ext cx="8856984" cy="669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1916832"/>
            <a:ext cx="3131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АРМЕЙСКИЙ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ЧЕМОДАНЧИК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СОЛДАТА СССР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СТЕПАНОВА АЛЕКСАНДРА ЛЕОНИДОВИЧА</a:t>
            </a:r>
          </a:p>
        </p:txBody>
      </p:sp>
    </p:spTree>
    <p:extLst>
      <p:ext uri="{BB962C8B-B14F-4D97-AF65-F5344CB8AC3E}">
        <p14:creationId xmlns:p14="http://schemas.microsoft.com/office/powerpoint/2010/main" val="41790984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2424" y="404664"/>
            <a:ext cx="54697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Приказ министра обороны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 на последней странице альбома: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Desktop\Армейский чемоданчик\7fd70adf-0fad-410a-869d-a045274757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7174830" cy="434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4672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21683" y="404664"/>
            <a:ext cx="36312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Письмо солдата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772816"/>
            <a:ext cx="5904656" cy="454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966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98726" y="332656"/>
            <a:ext cx="487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Армейская записная книжка: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933" y="1340768"/>
            <a:ext cx="6804755" cy="497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702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98726" y="332656"/>
            <a:ext cx="487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Армейская записная книжка: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C:\Users\Пользователь\Desktop\IMG_20230213_135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0966" y="1052736"/>
            <a:ext cx="6192688" cy="52311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1042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98726" y="332656"/>
            <a:ext cx="4877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Армейская записная книжка: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Picture 3" descr="C:\Users\Пользователь\Desktop\IMG_20230213_135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1" y="1052736"/>
            <a:ext cx="6624736" cy="50347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9325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pic>
        <p:nvPicPr>
          <p:cNvPr id="3074" name="Picture 2" descr="C:\Users\USER\Desktop\Армейский чемоданчик\3b0c82a8-4251-4ac2-ab14-b0265f5f97b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12776"/>
            <a:ext cx="3957562" cy="508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28213" y="212447"/>
            <a:ext cx="7218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Армейская записная книжка , стихи солдата: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519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67787" y="404664"/>
            <a:ext cx="63390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ЗАПИСНАЯ КНИЖКА СОЛДАТА,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адреса друзей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USER\Desktop\Армейский чемоданчик\ef5be309-8ea2-4539-995e-6edfd3395f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95279"/>
            <a:ext cx="7068213" cy="468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312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921" y="-20538"/>
            <a:ext cx="915592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18864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Солдатская фляжка </a:t>
            </a:r>
            <a:r>
              <a:rPr lang="ru-RU" sz="2800" b="1" smtClean="0">
                <a:solidFill>
                  <a:srgbClr val="FF0000"/>
                </a:solidFill>
              </a:rPr>
              <a:t>для питьевой воды 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USER\Desktop\Армейский чемоданчик\dde21391-b6b6-442a-95ff-33609a8d8e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42747"/>
            <a:ext cx="3962523" cy="301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81871" y="1467447"/>
            <a:ext cx="4033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2204864"/>
            <a:ext cx="41235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Фляжка предназначена для питьевой </a:t>
            </a:r>
          </a:p>
          <a:p>
            <a:r>
              <a:rPr lang="ru-RU" dirty="0" smtClean="0"/>
              <a:t>Воды, которую с собой носили солдаты.</a:t>
            </a:r>
          </a:p>
          <a:p>
            <a:r>
              <a:rPr lang="ru-RU" dirty="0" smtClean="0"/>
              <a:t>Фляжка легкая, компактная, легко</a:t>
            </a:r>
          </a:p>
          <a:p>
            <a:r>
              <a:rPr lang="ru-RU" dirty="0" smtClean="0"/>
              <a:t> помещается  в солдатском рюкзаке.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9"/>
            <a:ext cx="915592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836712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РАСЧЁСКА СОЛДАТА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08920"/>
            <a:ext cx="5765545" cy="306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077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9"/>
            <a:ext cx="9155921" cy="6857999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12" y="466463"/>
            <a:ext cx="8064896" cy="607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54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499"/>
            <a:ext cx="9155921" cy="6857999"/>
          </a:xfrm>
          <a:prstGeom prst="rect">
            <a:avLst/>
          </a:prstGeom>
          <a:noFill/>
        </p:spPr>
      </p:pic>
      <p:pic>
        <p:nvPicPr>
          <p:cNvPr id="3074" name="Picture 2" descr="C:\Users\USER\Desktop\Армейский чемоданчик, Степанова Марина\af24561a-d088-4164-bec9-c3e592f5c27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911" y="332656"/>
            <a:ext cx="656809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9155921" cy="6857999"/>
          </a:xfrm>
          <a:prstGeom prst="rect">
            <a:avLst/>
          </a:prstGeom>
          <a:noFill/>
        </p:spPr>
      </p:pic>
      <p:pic>
        <p:nvPicPr>
          <p:cNvPr id="8" name="Picture 2" descr="C:\Users\USER\Desktop\Армейский чемоданчик\af24561a-d088-4164-bec9-c3e592f5c27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4744"/>
            <a:ext cx="5188884" cy="518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4089" y="260648"/>
            <a:ext cx="8071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Дорогой наш папа,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Днем Защитника Отечества,  с праздником, мы тобой гордимся!!!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96098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499"/>
            <a:ext cx="9155921" cy="68579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9528" y="1052736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2400" dirty="0" smtClean="0"/>
              <a:t>….</a:t>
            </a:r>
            <a:r>
              <a:rPr lang="ru-RU" sz="2400" i="1" dirty="0" smtClean="0"/>
              <a:t>Служба </a:t>
            </a:r>
            <a:r>
              <a:rPr lang="ru-RU" sz="2400" i="1" dirty="0"/>
              <a:t>в армии – это долг перед Родиной. Суровые будни по составленному расписанию, строевая и стрельбы. Те, кто уже отслужил в армии, часто вспоминают об этом. Они нашли друзей на всю </a:t>
            </a:r>
            <a:r>
              <a:rPr lang="ru-RU" sz="2400" i="1" dirty="0" smtClean="0"/>
              <a:t>жизн</a:t>
            </a:r>
            <a:r>
              <a:rPr lang="ru-RU" sz="2400" dirty="0" smtClean="0"/>
              <a:t>ь…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83003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024" y="1"/>
            <a:ext cx="9155921" cy="68579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960381"/>
            <a:ext cx="331236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Ты </a:t>
            </a:r>
            <a:r>
              <a:rPr lang="ru-RU" sz="2400" dirty="0"/>
              <a:t>идешь и молчишь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ноги в кровь изодрал.  </a:t>
            </a:r>
            <a:endParaRPr lang="ru-RU" sz="2400" dirty="0" smtClean="0"/>
          </a:p>
          <a:p>
            <a:r>
              <a:rPr lang="ru-RU" sz="2400" dirty="0" smtClean="0"/>
              <a:t>Ты </a:t>
            </a:r>
            <a:r>
              <a:rPr lang="ru-RU" sz="2400" dirty="0"/>
              <a:t>Российский солдат!  </a:t>
            </a:r>
            <a:endParaRPr lang="ru-RU" sz="2400" dirty="0" smtClean="0"/>
          </a:p>
          <a:p>
            <a:r>
              <a:rPr lang="ru-RU" sz="2400" dirty="0" smtClean="0"/>
              <a:t>Ты </a:t>
            </a:r>
            <a:r>
              <a:rPr lang="ru-RU" sz="2400" dirty="0"/>
              <a:t>такое видал! 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Шел ты в стужу и в зной,  </a:t>
            </a:r>
            <a:endParaRPr lang="ru-RU" sz="2400" dirty="0" smtClean="0"/>
          </a:p>
          <a:p>
            <a:r>
              <a:rPr lang="ru-RU" sz="2400" dirty="0" smtClean="0"/>
              <a:t>Не </a:t>
            </a:r>
            <a:r>
              <a:rPr lang="ru-RU" sz="2400" dirty="0"/>
              <a:t>боялся огня, 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Шел и помнил о том, 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Где-то любят тебя!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7" name="Picture 3" descr="C:\Users\USER\Desktop\Армейский чемоданчик\a0a4f61b-0f17-4635-a098-b3d6da8ec4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475" y="1340768"/>
            <a:ext cx="407653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172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0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21633" y="404664"/>
            <a:ext cx="70313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Наш отец-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Степанов Александр Леонидович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2154" y="1916832"/>
            <a:ext cx="393914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Наш отец Степанов Александр Леонидович родился и вырос в селе Курки. В 1986 году закончил школу, в 1988 году призван в ряды Советской армии.  </a:t>
            </a:r>
            <a:r>
              <a:rPr lang="ru-RU" sz="2800" dirty="0"/>
              <a:t>С</a:t>
            </a:r>
            <a:r>
              <a:rPr lang="ru-RU" sz="2800" dirty="0" smtClean="0"/>
              <a:t>лужбу проходил в </a:t>
            </a:r>
            <a:r>
              <a:rPr lang="ru-RU" sz="2800" dirty="0"/>
              <a:t>Чехословакии, </a:t>
            </a:r>
            <a:r>
              <a:rPr lang="ru-RU" sz="2800" dirty="0" smtClean="0"/>
              <a:t>в танковых </a:t>
            </a:r>
            <a:r>
              <a:rPr lang="ru-RU" sz="2800" dirty="0"/>
              <a:t>войсках.</a:t>
            </a:r>
          </a:p>
        </p:txBody>
      </p:sp>
      <p:pic>
        <p:nvPicPr>
          <p:cNvPr id="1026" name="Picture 2" descr="C:\Users\USER\Desktop\Армейский чемоданчик, Степанова Марина\фото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3675586" cy="275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194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0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21633" y="404664"/>
            <a:ext cx="70313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Наш отец-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Степанов Александр Леонидович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37306" y="1916832"/>
            <a:ext cx="393914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/>
              <a:t>Пройдут и лето, и зима,</a:t>
            </a:r>
          </a:p>
          <a:p>
            <a:pPr>
              <a:buNone/>
            </a:pPr>
            <a:r>
              <a:rPr lang="ru-RU" sz="2000" dirty="0"/>
              <a:t>Пройдут со временем года,</a:t>
            </a:r>
          </a:p>
          <a:p>
            <a:pPr>
              <a:buNone/>
            </a:pPr>
            <a:r>
              <a:rPr lang="ru-RU" sz="2000" dirty="0"/>
              <a:t>Но дату своего призыва </a:t>
            </a:r>
          </a:p>
          <a:p>
            <a:pPr>
              <a:buNone/>
            </a:pPr>
            <a:r>
              <a:rPr lang="ru-RU" sz="2000" dirty="0"/>
              <a:t>Я не забуду никогда.</a:t>
            </a:r>
          </a:p>
          <a:p>
            <a:pPr>
              <a:buNone/>
            </a:pPr>
            <a:r>
              <a:rPr lang="ru-RU" sz="2000" dirty="0"/>
              <a:t>Я буду помнить эту дату,</a:t>
            </a:r>
          </a:p>
          <a:p>
            <a:pPr>
              <a:buNone/>
            </a:pPr>
            <a:r>
              <a:rPr lang="ru-RU" sz="2000" dirty="0"/>
              <a:t>Когда нас утром привезли,</a:t>
            </a:r>
          </a:p>
          <a:p>
            <a:pPr>
              <a:buNone/>
            </a:pPr>
            <a:r>
              <a:rPr lang="ru-RU" sz="2000" dirty="0"/>
              <a:t>Когда </a:t>
            </a:r>
            <a:r>
              <a:rPr lang="ru-RU" sz="2000" dirty="0" err="1"/>
              <a:t>сказали:Вы</a:t>
            </a:r>
            <a:r>
              <a:rPr lang="ru-RU" sz="2000" dirty="0"/>
              <a:t> солдаты-</a:t>
            </a:r>
          </a:p>
          <a:p>
            <a:pPr>
              <a:buNone/>
            </a:pPr>
            <a:r>
              <a:rPr lang="ru-RU" sz="2000" dirty="0"/>
              <a:t>Защитники родной земли.</a:t>
            </a:r>
          </a:p>
          <a:p>
            <a:pPr>
              <a:buNone/>
            </a:pPr>
            <a:r>
              <a:rPr lang="ru-RU" sz="2000" dirty="0"/>
              <a:t>Наступит время, мы вернёмся,</a:t>
            </a:r>
          </a:p>
          <a:p>
            <a:pPr>
              <a:buNone/>
            </a:pPr>
            <a:r>
              <a:rPr lang="ru-RU" sz="2000" dirty="0"/>
              <a:t>Как только выйдет наш приказ.</a:t>
            </a:r>
          </a:p>
          <a:p>
            <a:pPr>
              <a:buNone/>
            </a:pPr>
            <a:r>
              <a:rPr lang="ru-RU" sz="2000" dirty="0"/>
              <a:t>Свобода снова улыбнётся</a:t>
            </a:r>
          </a:p>
          <a:p>
            <a:pPr>
              <a:buNone/>
            </a:pPr>
            <a:r>
              <a:rPr lang="ru-RU" sz="2000" dirty="0"/>
              <a:t>И снова обниму всех вас.</a:t>
            </a:r>
          </a:p>
        </p:txBody>
      </p:sp>
      <p:pic>
        <p:nvPicPr>
          <p:cNvPr id="2050" name="Picture 2" descr="C:\Users\USER\Desktop\Армейский чемоданчик, Степанова Марина\Степанов А.Л. фото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526" y="1760522"/>
            <a:ext cx="3073704" cy="409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42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921" y="1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55730" y="404664"/>
            <a:ext cx="51631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Армейский чемоданчик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USER\Desktop\Армейский чемоданчик\ЧЕМОДАНЧ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088" y="2996952"/>
            <a:ext cx="3889490" cy="344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1340768"/>
            <a:ext cx="5328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</a:rPr>
              <a:t>Где-то в дальнем углу антресолей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</a:rPr>
              <a:t>Дерматиновый, пылью покрытый,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</a:rPr>
              <a:t>Чемоданчик потертый, забытый.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</a:rPr>
              <a:t>В нем хранятся обрывки историй</a:t>
            </a:r>
            <a:r>
              <a:rPr lang="ru-RU" sz="2400" dirty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431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leo\Desktop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61" y="0"/>
            <a:ext cx="9155921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52705" y="404664"/>
            <a:ext cx="3369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Китель солдата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1657" y="1432815"/>
            <a:ext cx="43204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Этот китель принадлежит </a:t>
            </a:r>
            <a:r>
              <a:rPr lang="ru-RU" sz="2000" dirty="0"/>
              <a:t>жителю села Курки, Степанову Александру Леонидовичу, 1970 года рождения, проходившему службу в Чехословакии, танковых </a:t>
            </a:r>
            <a:r>
              <a:rPr lang="ru-RU" sz="2000" dirty="0" smtClean="0"/>
              <a:t>войсках.</a:t>
            </a:r>
          </a:p>
          <a:p>
            <a:pPr algn="just"/>
            <a:r>
              <a:rPr lang="ru-RU" sz="2000" dirty="0" smtClean="0"/>
              <a:t>Военная форма установлена специальными правилами с которого носила с 1918 по 1991 год.</a:t>
            </a:r>
          </a:p>
          <a:p>
            <a:pPr algn="just"/>
            <a:r>
              <a:rPr lang="ru-RU" sz="2000" dirty="0" smtClean="0"/>
              <a:t>Правила ношения военной формы имеют военнослужащие, состоящее на действительной военной службе в Советской Армии. </a:t>
            </a:r>
            <a:endParaRPr lang="ru-RU" sz="2000" dirty="0"/>
          </a:p>
        </p:txBody>
      </p:sp>
      <p:pic>
        <p:nvPicPr>
          <p:cNvPr id="8" name="Picture 2" descr="C:\Users\Пользователь\Desktop\IMG-20230213-WA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178226"/>
            <a:ext cx="3456384" cy="42948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494458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3989</TotalTime>
  <Words>577</Words>
  <Application>Microsoft Office PowerPoint</Application>
  <PresentationFormat>Экран (4:3)</PresentationFormat>
  <Paragraphs>90</Paragraphs>
  <Slides>30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144</cp:revision>
  <dcterms:modified xsi:type="dcterms:W3CDTF">2023-02-27T06:44:51Z</dcterms:modified>
</cp:coreProperties>
</file>