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66" r:id="rId2"/>
    <p:sldId id="260" r:id="rId3"/>
    <p:sldId id="256" r:id="rId4"/>
    <p:sldId id="257" r:id="rId5"/>
    <p:sldId id="258" r:id="rId6"/>
    <p:sldId id="259" r:id="rId7"/>
    <p:sldId id="263" r:id="rId8"/>
    <p:sldId id="262" r:id="rId9"/>
    <p:sldId id="261" r:id="rId10"/>
    <p:sldId id="264" r:id="rId11"/>
    <p:sldId id="267" r:id="rId12"/>
    <p:sldId id="268" r:id="rId13"/>
    <p:sldId id="269"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07.12.2012</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07.12.2012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07.12.2012</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07.12.2012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07.12.2012</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07.12.2012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07.12.2012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07.12.2012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07.12.2012</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07.12.2012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07.12.2012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07.12.2012</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aikinebik.narod.ru/" TargetMode="External"/><Relationship Id="rId2" Type="http://schemas.openxmlformats.org/officeDocument/2006/relationships/hyperlink" Target="http://timeline.nm.ru/page2.html" TargetMode="External"/><Relationship Id="rId1" Type="http://schemas.openxmlformats.org/officeDocument/2006/relationships/slideLayout" Target="../slideLayouts/slideLayout2.xml"/><Relationship Id="rId5" Type="http://schemas.openxmlformats.org/officeDocument/2006/relationships/hyperlink" Target="http://timeline.nm.ru/" TargetMode="External"/><Relationship Id="rId4" Type="http://schemas.openxmlformats.org/officeDocument/2006/relationships/hyperlink" Target="http://freeedu.narod.ru/"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alternaria.nm.ru/"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math-school.narod.ru/referat/2010/" TargetMode="External"/><Relationship Id="rId2" Type="http://schemas.openxmlformats.org/officeDocument/2006/relationships/hyperlink" Target="http://math-school.narod.ru/" TargetMode="External"/><Relationship Id="rId1" Type="http://schemas.openxmlformats.org/officeDocument/2006/relationships/slideLayout" Target="../slideLayouts/slideLayout2.xml"/><Relationship Id="rId4" Type="http://schemas.openxmlformats.org/officeDocument/2006/relationships/hyperlink" Target="http://math-school.narod.ru/referat/2011/"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282" y="2428868"/>
            <a:ext cx="8786874" cy="3033682"/>
          </a:xfrm>
        </p:spPr>
        <p:txBody>
          <a:bodyPr>
            <a:normAutofit fontScale="90000"/>
          </a:bodyPr>
          <a:lstStyle/>
          <a:p>
            <a:r>
              <a:rPr lang="ru-RU" dirty="0" smtClean="0"/>
              <a:t>Кулагина Рита </a:t>
            </a:r>
            <a:br>
              <a:rPr lang="ru-RU" dirty="0" smtClean="0"/>
            </a:br>
            <a:r>
              <a:rPr lang="ru-RU" dirty="0" smtClean="0"/>
              <a:t>МКОУ «Заринская СОШ» </a:t>
            </a:r>
            <a:br>
              <a:rPr lang="ru-RU" dirty="0" smtClean="0"/>
            </a:br>
            <a:r>
              <a:rPr lang="ru-RU" dirty="0" smtClean="0"/>
              <a:t>7 класс</a:t>
            </a:r>
            <a:br>
              <a:rPr lang="ru-RU" dirty="0" smtClean="0"/>
            </a:br>
            <a:r>
              <a:rPr lang="ru-RU" dirty="0" smtClean="0"/>
              <a:t>Великие математики</a:t>
            </a:r>
            <a:br>
              <a:rPr lang="ru-RU" dirty="0" smtClean="0"/>
            </a:br>
            <a:r>
              <a:rPr lang="ru-RU" dirty="0" smtClean="0"/>
              <a:t>научный руководитель</a:t>
            </a:r>
            <a:r>
              <a:rPr lang="en-US" dirty="0" smtClean="0"/>
              <a:t>:</a:t>
            </a:r>
            <a:br>
              <a:rPr lang="en-US" dirty="0" smtClean="0"/>
            </a:br>
            <a:r>
              <a:rPr lang="ru-RU" dirty="0" smtClean="0"/>
              <a:t>Ботвинкина Л.А.</a:t>
            </a:r>
            <a:br>
              <a:rPr lang="ru-RU" dirty="0" smtClean="0"/>
            </a:br>
            <a:endParaRPr lang="ru-RU" dirty="0"/>
          </a:p>
        </p:txBody>
      </p:sp>
      <p:sp>
        <p:nvSpPr>
          <p:cNvPr id="3" name="Подзаголовок 2"/>
          <p:cNvSpPr>
            <a:spLocks noGrp="1"/>
          </p:cNvSpPr>
          <p:nvPr>
            <p:ph type="subTitle" idx="1"/>
          </p:nvPr>
        </p:nvSpPr>
        <p:spPr>
          <a:xfrm>
            <a:off x="899592" y="5445224"/>
            <a:ext cx="5328592" cy="1199704"/>
          </a:xfrm>
        </p:spPr>
        <p:txBody>
          <a:bodyPr>
            <a:normAutofit/>
          </a:bodyPr>
          <a:lstStyle/>
          <a:p>
            <a:r>
              <a:rPr lang="ru-RU" sz="4400" dirty="0" smtClean="0"/>
              <a:t>2012 год</a:t>
            </a:r>
            <a:endParaRPr lang="ru-RU" sz="4400" dirty="0"/>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Учение</a:t>
            </a:r>
            <a:endParaRPr lang="ru-RU" dirty="0"/>
          </a:p>
        </p:txBody>
      </p:sp>
      <p:sp>
        <p:nvSpPr>
          <p:cNvPr id="2" name="Содержимое 1"/>
          <p:cNvSpPr>
            <a:spLocks noGrp="1"/>
          </p:cNvSpPr>
          <p:nvPr>
            <p:ph idx="1"/>
          </p:nvPr>
        </p:nvSpPr>
        <p:spPr/>
        <p:txBody>
          <a:bodyPr>
            <a:normAutofit/>
          </a:bodyPr>
          <a:lstStyle/>
          <a:p>
            <a:r>
              <a:rPr lang="ru-RU" dirty="0" smtClean="0"/>
              <a:t> В </a:t>
            </a:r>
            <a:r>
              <a:rPr lang="ru-RU" dirty="0" smtClean="0">
                <a:latin typeface="Times New Roman" pitchFamily="18" charset="0"/>
                <a:cs typeface="Times New Roman" pitchFamily="18" charset="0"/>
              </a:rPr>
              <a:t>учении о познании был основоположником рационализма.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Он стремился построить общую картину природы, в которой все физические явления объяснялись бы как результат движения больших и малых частиц, образованных из единой материи. Но, не имея возможности опираться на достаточный экспериментальный материал, Декарт злоупотреблял гипотетическими построениями. </a:t>
            </a:r>
            <a:endParaRPr lang="ru-RU" dirty="0">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ru-RU" dirty="0" smtClean="0"/>
              <a:t>  В </a:t>
            </a:r>
            <a:r>
              <a:rPr lang="ru-RU" dirty="0" smtClean="0">
                <a:latin typeface="Times New Roman" pitchFamily="18" charset="0"/>
                <a:cs typeface="Times New Roman" pitchFamily="18" charset="0"/>
              </a:rPr>
              <a:t>истории математики Декарт обессмертил своё имя тем, что связал кривые на плоскости с уравнениями, которыми они описываются в координатной системе. Символика, предложенная Декартом, сохранилась до сих пор. Также обозначаем переменные  последними буквами латинского алфавита</a:t>
            </a:r>
            <a:r>
              <a:rPr lang="en-US" dirty="0" smtClean="0">
                <a:latin typeface="Times New Roman" pitchFamily="18" charset="0"/>
                <a:cs typeface="Times New Roman" pitchFamily="18" charset="0"/>
              </a:rPr>
              <a:t>: (x,y,z),</a:t>
            </a:r>
            <a:r>
              <a:rPr lang="ru-RU" dirty="0" smtClean="0">
                <a:latin typeface="Times New Roman" pitchFamily="18" charset="0"/>
                <a:cs typeface="Times New Roman" pitchFamily="18" charset="0"/>
              </a:rPr>
              <a:t> - а для заданных величин используем начальные латинские буквы</a:t>
            </a:r>
            <a:r>
              <a:rPr lang="en-US" dirty="0" smtClean="0">
                <a:latin typeface="Times New Roman" pitchFamily="18" charset="0"/>
                <a:cs typeface="Times New Roman" pitchFamily="18" charset="0"/>
              </a:rPr>
              <a:t>: a, </a:t>
            </a:r>
            <a:r>
              <a:rPr lang="ru-RU" dirty="0" smtClean="0">
                <a:latin typeface="Times New Roman" pitchFamily="18" charset="0"/>
                <a:cs typeface="Times New Roman" pitchFamily="18" charset="0"/>
              </a:rPr>
              <a:t>в</a:t>
            </a:r>
            <a:r>
              <a:rPr lang="en-US" dirty="0" smtClean="0">
                <a:latin typeface="Times New Roman" pitchFamily="18" charset="0"/>
                <a:cs typeface="Times New Roman" pitchFamily="18" charset="0"/>
              </a:rPr>
              <a:t>, c...</a:t>
            </a:r>
            <a:r>
              <a:rPr lang="ru-RU" dirty="0" smtClean="0">
                <a:latin typeface="Times New Roman" pitchFamily="18" charset="0"/>
                <a:cs typeface="Times New Roman" pitchFamily="18" charset="0"/>
              </a:rPr>
              <a:t> Нынешнее обозначение степени</a:t>
            </a:r>
            <a:r>
              <a:rPr lang="en-US" dirty="0" smtClean="0">
                <a:latin typeface="Times New Roman" pitchFamily="18" charset="0"/>
                <a:cs typeface="Times New Roman" pitchFamily="18" charset="0"/>
              </a:rPr>
              <a:t>: a</a:t>
            </a:r>
            <a:r>
              <a:rPr lang="ru-RU" dirty="0" smtClean="0">
                <a:latin typeface="Times New Roman" pitchFamily="18" charset="0"/>
                <a:cs typeface="Times New Roman" pitchFamily="18" charset="0"/>
              </a:rPr>
              <a:t>2,в2 – также предложено Декартом. </a:t>
            </a:r>
            <a:endParaRPr lang="ru-RU"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dirty="0" smtClean="0">
                <a:latin typeface="Times New Roman" pitchFamily="18" charset="0"/>
                <a:cs typeface="Times New Roman" pitchFamily="18" charset="0"/>
              </a:rPr>
              <a:t>В 1649 году по приглашению шведской королевы Декарт переехал в Стокгольм. Но северный климат оказался для него слишком холоден. Год спустя ученый умер от воспаления легких.</a:t>
            </a:r>
            <a:endParaRPr lang="ru-RU"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dirty="0" smtClean="0"/>
              <a:t>                   Литература</a:t>
            </a:r>
          </a:p>
          <a:p>
            <a:r>
              <a:rPr lang="ru-RU" dirty="0" smtClean="0">
                <a:latin typeface="Times New Roman" pitchFamily="18" charset="0"/>
                <a:cs typeface="Times New Roman" pitchFamily="18" charset="0"/>
              </a:rPr>
              <a:t>1.Я познаю мир</a:t>
            </a:r>
            <a:r>
              <a:rPr lang="en-US"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 Детская энциклопедия</a:t>
            </a:r>
            <a:r>
              <a:rPr lang="en-US"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Математика / сост. А.П. Савин, В.В. Стацко, -М, </a:t>
            </a:r>
            <a:r>
              <a:rPr lang="en-US" dirty="0" smtClean="0">
                <a:latin typeface="Times New Roman" pitchFamily="18" charset="0"/>
                <a:cs typeface="Times New Roman" pitchFamily="18" charset="0"/>
              </a:rPr>
              <a:t>:</a:t>
            </a:r>
            <a:r>
              <a:rPr lang="ru-RU" dirty="0" smtClean="0">
                <a:latin typeface="Times New Roman" pitchFamily="18" charset="0"/>
                <a:cs typeface="Times New Roman" pitchFamily="18" charset="0"/>
              </a:rPr>
              <a:t>ооо «Издательство АСТ – ЛТД» 1997</a:t>
            </a:r>
          </a:p>
          <a:p>
            <a:r>
              <a:rPr lang="ru-RU" dirty="0" smtClean="0">
                <a:latin typeface="Times New Roman" pitchFamily="18" charset="0"/>
                <a:cs typeface="Times New Roman" pitchFamily="18" charset="0"/>
              </a:rPr>
              <a:t>Интернет - ресурсы</a:t>
            </a:r>
            <a:endParaRPr lang="ru-RU"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p:txBody>
          <a:bodyPr>
            <a:normAutofit/>
          </a:bodyPr>
          <a:lstStyle/>
          <a:p>
            <a:pPr>
              <a:buNone/>
            </a:pPr>
            <a:r>
              <a:rPr lang="ru-RU" sz="9600" dirty="0" smtClean="0">
                <a:latin typeface="Times New Roman" pitchFamily="18" charset="0"/>
                <a:cs typeface="Times New Roman" pitchFamily="18" charset="0"/>
              </a:rPr>
              <a:t>     Великие         математики </a:t>
            </a:r>
            <a:endParaRPr lang="ru-RU" sz="9600" dirty="0">
              <a:latin typeface="Times New Roman" pitchFamily="18" charset="0"/>
              <a:cs typeface="Times New Roman" pitchFamily="18" charset="0"/>
            </a:endParaRPr>
          </a:p>
        </p:txBody>
      </p:sp>
    </p:spTree>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0"/>
            <a:ext cx="8892480" cy="1829761"/>
          </a:xfrm>
        </p:spPr>
        <p:txBody>
          <a:bodyPr>
            <a:normAutofit/>
          </a:bodyPr>
          <a:lstStyle/>
          <a:p>
            <a:r>
              <a:rPr lang="ru-RU" b="0" dirty="0" smtClean="0"/>
              <a:t>Рене Декарт :великий математик</a:t>
            </a:r>
            <a:endParaRPr lang="ru-RU" dirty="0"/>
          </a:p>
        </p:txBody>
      </p:sp>
      <p:sp>
        <p:nvSpPr>
          <p:cNvPr id="3" name="Подзаголовок 2"/>
          <p:cNvSpPr>
            <a:spLocks noGrp="1"/>
          </p:cNvSpPr>
          <p:nvPr>
            <p:ph type="subTitle" idx="1"/>
          </p:nvPr>
        </p:nvSpPr>
        <p:spPr>
          <a:xfrm>
            <a:off x="0" y="1124744"/>
            <a:ext cx="5364088" cy="3733016"/>
          </a:xfrm>
        </p:spPr>
        <p:txBody>
          <a:bodyPr>
            <a:normAutofit/>
          </a:bodyPr>
          <a:lstStyle/>
          <a:p>
            <a:r>
              <a:rPr lang="ru-RU" dirty="0" smtClean="0">
                <a:solidFill>
                  <a:schemeClr val="bg1">
                    <a:lumMod val="85000"/>
                    <a:lumOff val="15000"/>
                  </a:schemeClr>
                </a:solidFill>
                <a:latin typeface="Times New Roman" pitchFamily="18" charset="0"/>
                <a:cs typeface="Times New Roman" pitchFamily="18" charset="0"/>
              </a:rPr>
              <a:t>Французский философ, физик и математик Рене Декарт известен своим методом радикального сомнения. Тем не менее, этот ученый внес большой вклад в математику. Вместе с Ньютоном и Лейбницем основал современное исчисление</a:t>
            </a:r>
            <a:r>
              <a:rPr lang="ru-RU" dirty="0" smtClean="0">
                <a:solidFill>
                  <a:schemeClr val="bg1">
                    <a:lumMod val="85000"/>
                    <a:lumOff val="15000"/>
                  </a:schemeClr>
                </a:solidFill>
              </a:rPr>
              <a:t>.</a:t>
            </a:r>
            <a:endParaRPr lang="ru-RU" dirty="0">
              <a:solidFill>
                <a:schemeClr val="bg1">
                  <a:lumMod val="85000"/>
                  <a:lumOff val="15000"/>
                </a:schemeClr>
              </a:solidFill>
            </a:endParaRPr>
          </a:p>
        </p:txBody>
      </p:sp>
      <p:pic>
        <p:nvPicPr>
          <p:cNvPr id="2050" name="Picture 2" descr="C:\Users\рита\Desktop\1331474092_6.jpg"/>
          <p:cNvPicPr>
            <a:picLocks noChangeAspect="1" noChangeArrowheads="1"/>
          </p:cNvPicPr>
          <p:nvPr/>
        </p:nvPicPr>
        <p:blipFill>
          <a:blip r:embed="rId2" cstate="print"/>
          <a:srcRect/>
          <a:stretch>
            <a:fillRect/>
          </a:stretch>
        </p:blipFill>
        <p:spPr bwMode="auto">
          <a:xfrm>
            <a:off x="5436096" y="1700808"/>
            <a:ext cx="3707904" cy="4131370"/>
          </a:xfrm>
          <a:prstGeom prst="rect">
            <a:avLst/>
          </a:prstGeom>
          <a:noFill/>
        </p:spPr>
      </p:pic>
    </p:spTree>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Рене Декарт</a:t>
            </a:r>
            <a:endParaRPr lang="ru-RU" dirty="0"/>
          </a:p>
        </p:txBody>
      </p:sp>
      <p:sp>
        <p:nvSpPr>
          <p:cNvPr id="3" name="Содержимое 2"/>
          <p:cNvSpPr>
            <a:spLocks noGrp="1"/>
          </p:cNvSpPr>
          <p:nvPr>
            <p:ph idx="1"/>
          </p:nvPr>
        </p:nvSpPr>
        <p:spPr/>
        <p:txBody>
          <a:bodyPr>
            <a:normAutofit fontScale="92500" lnSpcReduction="10000"/>
          </a:bodyPr>
          <a:lstStyle/>
          <a:p>
            <a:r>
              <a:rPr lang="ru-RU" b="1" dirty="0" smtClean="0">
                <a:hlinkClick r:id="rId2"/>
              </a:rPr>
              <a:t>Рене Декарт</a:t>
            </a:r>
            <a:r>
              <a:rPr lang="ru-RU" dirty="0" smtClean="0"/>
              <a:t> родился 31 марта 1596 года в городе </a:t>
            </a:r>
            <a:r>
              <a:rPr lang="ru-RU" dirty="0" err="1" smtClean="0"/>
              <a:t>Лаэ</a:t>
            </a:r>
            <a:r>
              <a:rPr lang="ru-RU" dirty="0" smtClean="0"/>
              <a:t> (ныне Декарт), департамент </a:t>
            </a:r>
            <a:r>
              <a:rPr lang="ru-RU" dirty="0" err="1" smtClean="0"/>
              <a:t>Эндр</a:t>
            </a:r>
            <a:r>
              <a:rPr lang="ru-RU" dirty="0" smtClean="0"/>
              <a:t> и Луара, Франция. Его мать умерла, когда мальчику был всего год. Отец Декарта был городским судьёй в </a:t>
            </a:r>
            <a:r>
              <a:rPr lang="ru-RU" dirty="0" err="1" smtClean="0"/>
              <a:t>Ренне</a:t>
            </a:r>
            <a:r>
              <a:rPr lang="ru-RU" dirty="0" smtClean="0"/>
              <a:t>, и в </a:t>
            </a:r>
            <a:r>
              <a:rPr lang="ru-RU" dirty="0" err="1" smtClean="0"/>
              <a:t>Лаэ</a:t>
            </a:r>
            <a:r>
              <a:rPr lang="ru-RU" dirty="0" smtClean="0"/>
              <a:t> появлялся редко. </a:t>
            </a:r>
            <a:r>
              <a:rPr lang="ru-RU" b="1" dirty="0" smtClean="0">
                <a:hlinkClick r:id="rId3"/>
              </a:rPr>
              <a:t>Воспитанием мальчика</a:t>
            </a:r>
            <a:r>
              <a:rPr lang="ru-RU" dirty="0" smtClean="0"/>
              <a:t> занималась бабушка по матери. В детстве Рене отличался хрупким здоровьем и невероятной любознательностью. </a:t>
            </a:r>
            <a:br>
              <a:rPr lang="ru-RU" dirty="0" smtClean="0"/>
            </a:br>
            <a:r>
              <a:rPr lang="ru-RU" b="1" dirty="0" smtClean="0">
                <a:hlinkClick r:id="rId4"/>
              </a:rPr>
              <a:t>Начальное образование</a:t>
            </a:r>
            <a:r>
              <a:rPr lang="ru-RU" dirty="0" smtClean="0"/>
              <a:t> он получил в </a:t>
            </a:r>
            <a:r>
              <a:rPr lang="ru-RU" dirty="0" err="1" smtClean="0"/>
              <a:t>иезутиском</a:t>
            </a:r>
            <a:r>
              <a:rPr lang="ru-RU" dirty="0" smtClean="0"/>
              <a:t> колледже. Религиозное образование послужило толчком росту скептического недоверия молодого Декарта к тогдашним </a:t>
            </a:r>
            <a:r>
              <a:rPr lang="ru-RU" b="1" dirty="0" smtClean="0">
                <a:hlinkClick r:id="rId5"/>
              </a:rPr>
              <a:t>философским авторитетам</a:t>
            </a:r>
            <a:r>
              <a:rPr lang="ru-RU" b="1" dirty="0" smtClean="0"/>
              <a:t>.</a:t>
            </a:r>
            <a:endParaRPr lang="ru-RU" dirty="0"/>
          </a:p>
        </p:txBody>
      </p:sp>
    </p:spTree>
  </p:cSld>
  <p:clrMapOvr>
    <a:masterClrMapping/>
  </p:clrMapOvr>
  <p:transition spd="slow">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p:txBody>
          <a:bodyPr/>
          <a:lstStyle/>
          <a:p>
            <a:r>
              <a:rPr lang="ru-RU" dirty="0" smtClean="0">
                <a:latin typeface="Times New Roman" pitchFamily="18" charset="0"/>
                <a:cs typeface="Times New Roman" pitchFamily="18" charset="0"/>
              </a:rPr>
              <a:t>Окончив колледж, Декарт сменил немало занятий. В  1628году  поселился в Голландии, где издавались сочинения авторов, во многом расходившиеся  с церковным учением, в том числе книги Коперника и Галлилея. Именно там в 1637 году вышла в свет его знаменитая книга «Рассуждения о методе»</a:t>
            </a:r>
          </a:p>
          <a:p>
            <a:r>
              <a:rPr lang="ru-RU" dirty="0" smtClean="0">
                <a:latin typeface="Times New Roman" pitchFamily="18" charset="0"/>
                <a:cs typeface="Times New Roman" pitchFamily="18" charset="0"/>
              </a:rPr>
              <a:t>Декарт ввел прямоугольную систему координат и на её основе создал аналитическую геометрию. </a:t>
            </a:r>
            <a:endParaRPr lang="ru-RU" dirty="0">
              <a:latin typeface="Times New Roman" pitchFamily="18" charset="0"/>
              <a:cs typeface="Times New Roman" pitchFamily="18" charset="0"/>
            </a:endParaRPr>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Рене Декарт</a:t>
            </a:r>
            <a:endParaRPr lang="ru-RU" dirty="0"/>
          </a:p>
        </p:txBody>
      </p:sp>
      <p:pic>
        <p:nvPicPr>
          <p:cNvPr id="4" name="Picture 3" descr="C:\Users\рита\Desktop\2-rene_descartes_louvre.jpg"/>
          <p:cNvPicPr>
            <a:picLocks noGrp="1" noChangeAspect="1" noChangeArrowheads="1"/>
          </p:cNvPicPr>
          <p:nvPr>
            <p:ph idx="1"/>
          </p:nvPr>
        </p:nvPicPr>
        <p:blipFill>
          <a:blip r:embed="rId2" cstate="print"/>
          <a:srcRect/>
          <a:stretch>
            <a:fillRect/>
          </a:stretch>
        </p:blipFill>
        <p:spPr bwMode="auto">
          <a:xfrm>
            <a:off x="0" y="1957765"/>
            <a:ext cx="4644008" cy="4900236"/>
          </a:xfrm>
          <a:prstGeom prst="rect">
            <a:avLst/>
          </a:prstGeom>
          <a:noFill/>
        </p:spPr>
      </p:pic>
      <p:pic>
        <p:nvPicPr>
          <p:cNvPr id="5" name="Picture 2" descr="C:\Users\рита\Desktop\rene_descartes.jpg"/>
          <p:cNvPicPr>
            <a:picLocks noChangeAspect="1" noChangeArrowheads="1"/>
          </p:cNvPicPr>
          <p:nvPr/>
        </p:nvPicPr>
        <p:blipFill>
          <a:blip r:embed="rId3" cstate="print"/>
          <a:srcRect/>
          <a:stretch>
            <a:fillRect/>
          </a:stretch>
        </p:blipFill>
        <p:spPr bwMode="auto">
          <a:xfrm>
            <a:off x="4644008" y="1988840"/>
            <a:ext cx="4499992" cy="4869160"/>
          </a:xfrm>
          <a:prstGeom prst="rect">
            <a:avLst/>
          </a:prstGeom>
          <a:noFill/>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Научные исследования</a:t>
            </a:r>
            <a:endParaRPr lang="ru-RU" dirty="0"/>
          </a:p>
        </p:txBody>
      </p:sp>
      <p:sp>
        <p:nvSpPr>
          <p:cNvPr id="2" name="Содержимое 1"/>
          <p:cNvSpPr>
            <a:spLocks noGrp="1"/>
          </p:cNvSpPr>
          <p:nvPr>
            <p:ph idx="1"/>
          </p:nvPr>
        </p:nvSpPr>
        <p:spPr/>
        <p:txBody>
          <a:bodyPr>
            <a:normAutofit fontScale="92500"/>
          </a:bodyPr>
          <a:lstStyle/>
          <a:p>
            <a:r>
              <a:rPr lang="ru-RU" dirty="0" smtClean="0">
                <a:latin typeface="Times New Roman" pitchFamily="18" charset="0"/>
                <a:cs typeface="Times New Roman" pitchFamily="18" charset="0"/>
              </a:rPr>
              <a:t>Его </a:t>
            </a:r>
            <a:r>
              <a:rPr lang="ru-RU" b="1" dirty="0" smtClean="0">
                <a:latin typeface="Times New Roman" pitchFamily="18" charset="0"/>
                <a:cs typeface="Times New Roman" pitchFamily="18" charset="0"/>
                <a:hlinkClick r:id="rId2"/>
              </a:rPr>
              <a:t>научные исследования</a:t>
            </a:r>
            <a:r>
              <a:rPr lang="ru-RU" dirty="0" smtClean="0">
                <a:latin typeface="Times New Roman" pitchFamily="18" charset="0"/>
                <a:cs typeface="Times New Roman" pitchFamily="18" charset="0"/>
              </a:rPr>
              <a:t> в области физики относятся главным образом к механике, оптике и строению Вселенной.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Декарт ввел понятие меры движения (количества движения), подразумевая под ним произведение массы тела на абсолютное значение его скорости, сформулировал закон сохранения движения, однако толковал его, не учитывая, что количество движения является векторной величиной (1664). Исследовал законы удара, впервые четко сформулировал закон инерции (1644). Высказал предположение, что атмосферное давление с увеличением высоты уменьшается. </a:t>
            </a:r>
            <a:endParaRPr lang="ru-RU" dirty="0">
              <a:latin typeface="Times New Roman" pitchFamily="18" charset="0"/>
              <a:cs typeface="Times New Roman" pitchFamily="18" charset="0"/>
            </a:endParaRPr>
          </a:p>
        </p:txBody>
      </p:sp>
    </p:spTree>
  </p:cSld>
  <p:clrMapOvr>
    <a:masterClrMapping/>
  </p:clrMapOvr>
  <p:transition spd="slow">
    <p:strip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           Рене  Декарт</a:t>
            </a:r>
            <a:endParaRPr lang="ru-RU" dirty="0"/>
          </a:p>
        </p:txBody>
      </p:sp>
      <p:sp>
        <p:nvSpPr>
          <p:cNvPr id="2" name="Содержимое 1"/>
          <p:cNvSpPr>
            <a:spLocks noGrp="1"/>
          </p:cNvSpPr>
          <p:nvPr>
            <p:ph idx="1"/>
          </p:nvPr>
        </p:nvSpPr>
        <p:spPr/>
        <p:txBody>
          <a:bodyPr>
            <a:normAutofit fontScale="92500"/>
          </a:bodyPr>
          <a:lstStyle/>
          <a:p>
            <a:r>
              <a:rPr lang="ru-RU" dirty="0" smtClean="0"/>
              <a:t>В 1637 году положил начало оптике как науке, опубликовав «Диоптрику», где содержались законы распространения света, отражения и преломления, идея эфира как переносчика света, объяснение радуги. Первый </a:t>
            </a:r>
            <a:r>
              <a:rPr lang="ru-RU" b="1" dirty="0" smtClean="0">
                <a:hlinkClick r:id="rId2"/>
              </a:rPr>
              <a:t>математически вывел закон</a:t>
            </a:r>
            <a:r>
              <a:rPr lang="ru-RU" dirty="0" smtClean="0"/>
              <a:t> преломления света (экспериментально этот закон установил около 1621 года В. </a:t>
            </a:r>
            <a:r>
              <a:rPr lang="ru-RU" dirty="0" err="1" smtClean="0"/>
              <a:t>Снеллиус</a:t>
            </a:r>
            <a:r>
              <a:rPr lang="ru-RU" dirty="0" smtClean="0"/>
              <a:t>). Дал теорию магнетизма. </a:t>
            </a:r>
            <a:br>
              <a:rPr lang="ru-RU" dirty="0" smtClean="0"/>
            </a:br>
            <a:r>
              <a:rPr lang="ru-RU" dirty="0" smtClean="0"/>
              <a:t>В </a:t>
            </a:r>
            <a:r>
              <a:rPr lang="ru-RU" b="1" dirty="0" smtClean="0">
                <a:hlinkClick r:id="rId3"/>
              </a:rPr>
              <a:t>математике</a:t>
            </a:r>
            <a:r>
              <a:rPr lang="ru-RU" dirty="0" smtClean="0"/>
              <a:t> Декарт первым ввел в 1637 году понятие переменной величины и функции, заложил </a:t>
            </a:r>
            <a:r>
              <a:rPr lang="ru-RU" b="1" dirty="0" smtClean="0">
                <a:hlinkClick r:id="rId4"/>
              </a:rPr>
              <a:t>основы аналитической геометрии</a:t>
            </a:r>
            <a:r>
              <a:rPr lang="ru-RU" dirty="0" smtClean="0"/>
              <a:t>. </a:t>
            </a:r>
            <a:endParaRPr lang="ru-RU" dirty="0"/>
          </a:p>
        </p:txBody>
      </p:sp>
    </p:spTree>
  </p:cSld>
  <p:clrMapOvr>
    <a:masterClrMapping/>
  </p:clrMapOvr>
  <p:transition spd="slow">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4098" name="Picture 2" descr="C:\Users\рита\Desktop\0005-005-Rene-Dekart-1596-1650-frantsuzskij-filosof-matematik-fizik-i.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p:zo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219</TotalTime>
  <Words>298</Words>
  <Application>Microsoft Office PowerPoint</Application>
  <PresentationFormat>Экран (4:3)</PresentationFormat>
  <Paragraphs>21</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Изящная</vt:lpstr>
      <vt:lpstr>Кулагина Рита  МКОУ «Заринская СОШ»  7 класс Великие математики научный руководитель: Ботвинкина Л.А. </vt:lpstr>
      <vt:lpstr>Слайд 2</vt:lpstr>
      <vt:lpstr>Рене Декарт :великий математик</vt:lpstr>
      <vt:lpstr>            Рене Декарт</vt:lpstr>
      <vt:lpstr>Слайд 5</vt:lpstr>
      <vt:lpstr>             Рене Декарт</vt:lpstr>
      <vt:lpstr>   Научные исследования</vt:lpstr>
      <vt:lpstr>           Рене  Декарт</vt:lpstr>
      <vt:lpstr>Слайд 9</vt:lpstr>
      <vt:lpstr>                Учение</vt:lpstr>
      <vt:lpstr>Слайд 11</vt:lpstr>
      <vt:lpstr>Слайд 12</vt:lpstr>
      <vt:lpstr>Слайд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рита</dc:creator>
  <cp:lastModifiedBy>1</cp:lastModifiedBy>
  <cp:revision>28</cp:revision>
  <dcterms:created xsi:type="dcterms:W3CDTF">2012-11-12T10:43:56Z</dcterms:created>
  <dcterms:modified xsi:type="dcterms:W3CDTF">2012-12-07T17:09:59Z</dcterms:modified>
</cp:coreProperties>
</file>