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13"/>
  </p:notesMasterIdLst>
  <p:sldIdLst>
    <p:sldId id="256" r:id="rId2"/>
    <p:sldId id="257" r:id="rId3"/>
    <p:sldId id="271" r:id="rId4"/>
    <p:sldId id="290" r:id="rId5"/>
    <p:sldId id="291" r:id="rId6"/>
    <p:sldId id="292" r:id="rId7"/>
    <p:sldId id="293" r:id="rId8"/>
    <p:sldId id="294" r:id="rId9"/>
    <p:sldId id="295" r:id="rId10"/>
    <p:sldId id="296" r:id="rId11"/>
    <p:sldId id="297" r:id="rId12"/>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p:cViewPr varScale="1">
        <p:scale>
          <a:sx n="145" d="100"/>
          <a:sy n="145" d="100"/>
        </p:scale>
        <p:origin x="-654" y="-102"/>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2e3762e55ca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2e3762e55ca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
        <p:cNvGrpSpPr/>
        <p:nvPr/>
      </p:nvGrpSpPr>
      <p:grpSpPr>
        <a:xfrm>
          <a:off x="0" y="0"/>
          <a:ext cx="0" cy="0"/>
          <a:chOff x="0" y="0"/>
          <a:chExt cx="0" cy="0"/>
        </a:xfrm>
      </p:grpSpPr>
      <p:sp>
        <p:nvSpPr>
          <p:cNvPr id="406" name="Google Shape;406;g2e7026bab4e_0_2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7" name="Google Shape;407;g2e7026bab4e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g2e7026bab4e_0_2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2" name="Google Shape;412;g2e7026bab4e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g2e3762e55ca_0_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 name="Google Shape;59;g2e3762e55ca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211bd4eea25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211bd4eea2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g2e6525c97dd_1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7" name="Google Shape;377;g2e6525c97d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g2e6525c97dd_1_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2" name="Google Shape;382;g2e6525c97dd_1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g2e7026bab4e_0_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7" name="Google Shape;387;g2e7026bab4e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g2e7026bab4e_0_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2" name="Google Shape;392;g2e7026bab4e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g2e7026bab4e_0_1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7" name="Google Shape;397;g2e7026bab4e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g2e7026bab4e_0_1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2" name="Google Shape;402;g2e7026bab4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pPr marL="0" lvl="0" indent="0" algn="r" rtl="0">
                <a:spcBef>
                  <a:spcPts val="0"/>
                </a:spcBef>
                <a:spcAft>
                  <a:spcPts val="0"/>
                </a:spcAft>
                <a:buNone/>
              </a:p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pPr marL="0" lvl="0" indent="0" algn="r" rtl="0">
                <a:spcBef>
                  <a:spcPts val="0"/>
                </a:spcBef>
                <a:spcAft>
                  <a:spcPts val="0"/>
                </a:spcAft>
                <a:buNone/>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pPr marL="0" lvl="0" indent="0" algn="r" rtl="0">
                <a:spcBef>
                  <a:spcPts val="0"/>
                </a:spcBef>
                <a:spcAft>
                  <a:spcPts val="0"/>
                </a:spcAft>
                <a:buNone/>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pPr marL="0" lvl="0" indent="0" algn="r" rtl="0">
                <a:spcBef>
                  <a:spcPts val="0"/>
                </a:spcBef>
                <a:spcAft>
                  <a:spcPts val="0"/>
                </a:spcAft>
                <a:buNone/>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pPr marL="0" lvl="0" indent="0" algn="r" rtl="0">
                <a:spcBef>
                  <a:spcPts val="0"/>
                </a:spcBef>
                <a:spcAft>
                  <a:spcPts val="0"/>
                </a:spcAft>
                <a:buNone/>
              </a:pP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pPr marL="0" lvl="0" indent="0" algn="r" rtl="0">
                <a:spcBef>
                  <a:spcPts val="0"/>
                </a:spcBef>
                <a:spcAft>
                  <a:spcPts val="0"/>
                </a:spcAft>
                <a:buNone/>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pPr marL="0" lvl="0" indent="0" algn="r" rtl="0">
                <a:spcBef>
                  <a:spcPts val="0"/>
                </a:spcBef>
                <a:spcAft>
                  <a:spcPts val="0"/>
                </a:spcAft>
                <a:buNone/>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pPr marL="0" lvl="0" indent="0" algn="r" rtl="0">
                <a:spcBef>
                  <a:spcPts val="0"/>
                </a:spcBef>
                <a:spcAft>
                  <a:spcPts val="0"/>
                </a:spcAft>
                <a:buNone/>
              </a:pP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pPr marL="0" lvl="0" indent="0" algn="r" rtl="0">
                <a:spcBef>
                  <a:spcPts val="0"/>
                </a:spcBef>
                <a:spcAft>
                  <a:spcPts val="0"/>
                </a:spcAft>
                <a:buNone/>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ru"/>
              <a:pPr marL="0" lvl="0" indent="0" algn="r" rtl="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0" y="0"/>
            <a:ext cx="9144000" cy="5143499"/>
          </a:xfrm>
          <a:prstGeom prst="rect">
            <a:avLst/>
          </a:prstGeom>
          <a:noFill/>
          <a:ln>
            <a:noFill/>
          </a:ln>
        </p:spPr>
      </p:pic>
      <p:sp>
        <p:nvSpPr>
          <p:cNvPr id="55" name="Google Shape;55;p13"/>
          <p:cNvSpPr txBox="1"/>
          <p:nvPr/>
        </p:nvSpPr>
        <p:spPr>
          <a:xfrm>
            <a:off x="1135350" y="288325"/>
            <a:ext cx="6873300" cy="144652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ru" sz="4100" dirty="0" smtClean="0">
                <a:solidFill>
                  <a:schemeClr val="dk1"/>
                </a:solidFill>
              </a:rPr>
              <a:t>Педагоги, работавшие в Куркинской школе</a:t>
            </a:r>
            <a:r>
              <a:rPr lang="ru" sz="4100" dirty="0" smtClean="0">
                <a:solidFill>
                  <a:schemeClr val="dk1"/>
                </a:solidFill>
              </a:rPr>
              <a:t> </a:t>
            </a:r>
            <a:r>
              <a:rPr lang="ru" sz="4100" dirty="0">
                <a:solidFill>
                  <a:schemeClr val="dk1"/>
                </a:solidFill>
              </a:rPr>
              <a:t>- 2024</a:t>
            </a:r>
            <a:endParaRPr sz="300"/>
          </a:p>
        </p:txBody>
      </p:sp>
      <p:pic>
        <p:nvPicPr>
          <p:cNvPr id="56" name="Google Shape;56;p13"/>
          <p:cNvPicPr preferRelativeResize="0"/>
          <p:nvPr/>
        </p:nvPicPr>
        <p:blipFill>
          <a:blip r:embed="rId4">
            <a:alphaModFix/>
          </a:blip>
          <a:stretch>
            <a:fillRect/>
          </a:stretch>
        </p:blipFill>
        <p:spPr>
          <a:xfrm>
            <a:off x="2203768" y="1809065"/>
            <a:ext cx="4824719" cy="2558182"/>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08"/>
        <p:cNvGrpSpPr/>
        <p:nvPr/>
      </p:nvGrpSpPr>
      <p:grpSpPr>
        <a:xfrm>
          <a:off x="0" y="0"/>
          <a:ext cx="0" cy="0"/>
          <a:chOff x="0" y="0"/>
          <a:chExt cx="0" cy="0"/>
        </a:xfrm>
      </p:grpSpPr>
      <p:pic>
        <p:nvPicPr>
          <p:cNvPr id="409" name="Google Shape;409;p53"/>
          <p:cNvPicPr preferRelativeResize="0"/>
          <p:nvPr/>
        </p:nvPicPr>
        <p:blipFill>
          <a:blip r:embed="rId3">
            <a:alphaModFix/>
          </a:blip>
          <a:stretch>
            <a:fillRect/>
          </a:stretch>
        </p:blipFill>
        <p:spPr>
          <a:xfrm>
            <a:off x="903075" y="0"/>
            <a:ext cx="7354325" cy="51435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13"/>
        <p:cNvGrpSpPr/>
        <p:nvPr/>
      </p:nvGrpSpPr>
      <p:grpSpPr>
        <a:xfrm>
          <a:off x="0" y="0"/>
          <a:ext cx="0" cy="0"/>
          <a:chOff x="0" y="0"/>
          <a:chExt cx="0" cy="0"/>
        </a:xfrm>
      </p:grpSpPr>
      <p:pic>
        <p:nvPicPr>
          <p:cNvPr id="414" name="Google Shape;414;p54"/>
          <p:cNvPicPr preferRelativeResize="0"/>
          <p:nvPr/>
        </p:nvPicPr>
        <p:blipFill>
          <a:blip r:embed="rId3">
            <a:alphaModFix/>
          </a:blip>
          <a:stretch>
            <a:fillRect/>
          </a:stretch>
        </p:blipFill>
        <p:spPr>
          <a:xfrm>
            <a:off x="930875" y="0"/>
            <a:ext cx="7270925" cy="51435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pic>
        <p:nvPicPr>
          <p:cNvPr id="61" name="Google Shape;61;p14"/>
          <p:cNvPicPr preferRelativeResize="0"/>
          <p:nvPr/>
        </p:nvPicPr>
        <p:blipFill>
          <a:blip r:embed="rId3">
            <a:alphaModFix/>
          </a:blip>
          <a:stretch>
            <a:fillRect/>
          </a:stretch>
        </p:blipFill>
        <p:spPr>
          <a:xfrm>
            <a:off x="0" y="0"/>
            <a:ext cx="9144000" cy="5143499"/>
          </a:xfrm>
          <a:prstGeom prst="rect">
            <a:avLst/>
          </a:prstGeom>
          <a:noFill/>
          <a:ln>
            <a:noFill/>
          </a:ln>
        </p:spPr>
      </p:pic>
      <p:sp>
        <p:nvSpPr>
          <p:cNvPr id="62" name="Google Shape;62;p14"/>
          <p:cNvSpPr txBox="1"/>
          <p:nvPr/>
        </p:nvSpPr>
        <p:spPr>
          <a:xfrm>
            <a:off x="1132500" y="189150"/>
            <a:ext cx="7046400" cy="815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ru" sz="4100">
                <a:solidFill>
                  <a:schemeClr val="dk1"/>
                </a:solidFill>
              </a:rPr>
              <a:t>История школы</a:t>
            </a:r>
            <a:endParaRPr/>
          </a:p>
        </p:txBody>
      </p:sp>
      <p:sp>
        <p:nvSpPr>
          <p:cNvPr id="63" name="Google Shape;63;p14"/>
          <p:cNvSpPr txBox="1"/>
          <p:nvPr/>
        </p:nvSpPr>
        <p:spPr>
          <a:xfrm>
            <a:off x="671175" y="854700"/>
            <a:ext cx="7404000" cy="3434100"/>
          </a:xfrm>
          <a:prstGeom prst="rect">
            <a:avLst/>
          </a:prstGeom>
          <a:noFill/>
          <a:ln>
            <a:noFill/>
          </a:ln>
        </p:spPr>
        <p:txBody>
          <a:bodyPr spcFirstLastPara="1" wrap="square" lIns="91425" tIns="91425" rIns="91425" bIns="91425" anchor="t" anchorCtr="0">
            <a:spAutoFit/>
          </a:bodyPr>
          <a:lstStyle/>
          <a:p>
            <a:pPr marL="0" lvl="0" indent="444500" algn="just" rtl="0">
              <a:lnSpc>
                <a:spcPct val="115000"/>
              </a:lnSpc>
              <a:spcBef>
                <a:spcPts val="1200"/>
              </a:spcBef>
              <a:spcAft>
                <a:spcPts val="0"/>
              </a:spcAft>
              <a:buNone/>
            </a:pPr>
            <a:r>
              <a:rPr lang="ru">
                <a:solidFill>
                  <a:schemeClr val="dk1"/>
                </a:solidFill>
                <a:latin typeface="Times New Roman"/>
                <a:ea typeface="Times New Roman"/>
                <a:cs typeface="Times New Roman"/>
                <a:sym typeface="Times New Roman"/>
              </a:rPr>
              <a:t>В 60-м году встал вопрос о строительстве новой школы. Директора школы поддержало Свердловской ОБЛОНО, было дано поручение Артинскому РОНО приступить к подготовке проектной документации на строительство Куркинской восьмилетней типовой школы. В районе шла кадровая перетряска, но Н.Л. Зырянова поддержал заведующий Артинским РОНО Малыгин Михаил Павлович.</a:t>
            </a:r>
            <a:endParaRPr>
              <a:solidFill>
                <a:schemeClr val="dk1"/>
              </a:solidFill>
              <a:latin typeface="Times New Roman"/>
              <a:ea typeface="Times New Roman"/>
              <a:cs typeface="Times New Roman"/>
              <a:sym typeface="Times New Roman"/>
            </a:endParaRPr>
          </a:p>
          <a:p>
            <a:pPr marL="0" lvl="0" indent="0" algn="just" rtl="0">
              <a:lnSpc>
                <a:spcPct val="115000"/>
              </a:lnSpc>
              <a:spcBef>
                <a:spcPts val="1200"/>
              </a:spcBef>
              <a:spcAft>
                <a:spcPts val="0"/>
              </a:spcAft>
              <a:buNone/>
            </a:pPr>
            <a:r>
              <a:rPr lang="ru">
                <a:solidFill>
                  <a:schemeClr val="dk1"/>
                </a:solidFill>
                <a:latin typeface="Times New Roman"/>
                <a:ea typeface="Times New Roman"/>
                <a:cs typeface="Times New Roman"/>
                <a:sym typeface="Times New Roman"/>
              </a:rPr>
              <a:t> В 1961 году началось строительство. Начали с рубки леса весной. Использовали ручные пилы, жили в лесу, домой приезжали только на выходные. В бригаду входили: Петров П.П., Николаев Я.И., Васяев А.Н., Иванова Е.Д, Мезин И.Н., Мишин С.М., Илькина Дарья, Мишина Зоя, Николаева Зоя, Комиссарова Зоя, Андреев Иван, Андреева Анна, Николаев Алексей, Мишин Алексей, Мишина Салика, Илькина Анна, Иванаева Падиян, Сенаев Иван, Сенаева Анюшка, Семенов Николай.</a:t>
            </a:r>
            <a:endParaRPr>
              <a:solidFill>
                <a:schemeClr val="dk1"/>
              </a:solidFill>
              <a:latin typeface="Times New Roman"/>
              <a:ea typeface="Times New Roman"/>
              <a:cs typeface="Times New Roman"/>
              <a:sym typeface="Times New Roman"/>
            </a:endParaRPr>
          </a:p>
          <a:p>
            <a:pPr marL="0" lvl="0" indent="444500" algn="just" rtl="0">
              <a:lnSpc>
                <a:spcPct val="115000"/>
              </a:lnSpc>
              <a:spcBef>
                <a:spcPts val="1200"/>
              </a:spcBef>
              <a:spcAft>
                <a:spcPts val="0"/>
              </a:spcAft>
              <a:buNone/>
            </a:pPr>
            <a:endParaRPr>
              <a:solidFill>
                <a:schemeClr val="dk1"/>
              </a:solidFill>
              <a:latin typeface="Times New Roman"/>
              <a:ea typeface="Times New Roman"/>
              <a:cs typeface="Times New Roman"/>
              <a:sym typeface="Times New Roman"/>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2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endParaRPr/>
          </a:p>
        </p:txBody>
      </p:sp>
      <p:sp>
        <p:nvSpPr>
          <p:cNvPr id="187" name="Google Shape;187;p2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endParaRPr/>
          </a:p>
        </p:txBody>
      </p:sp>
      <p:pic>
        <p:nvPicPr>
          <p:cNvPr id="188" name="Google Shape;188;p28"/>
          <p:cNvPicPr preferRelativeResize="0"/>
          <p:nvPr/>
        </p:nvPicPr>
        <p:blipFill>
          <a:blip r:embed="rId3">
            <a:alphaModFix/>
          </a:blip>
          <a:stretch>
            <a:fillRect/>
          </a:stretch>
        </p:blipFill>
        <p:spPr>
          <a:xfrm>
            <a:off x="48976" y="0"/>
            <a:ext cx="9095025" cy="5143500"/>
          </a:xfrm>
          <a:prstGeom prst="rect">
            <a:avLst/>
          </a:prstGeom>
          <a:noFill/>
          <a:ln>
            <a:noFill/>
          </a:ln>
        </p:spPr>
      </p:pic>
      <p:sp>
        <p:nvSpPr>
          <p:cNvPr id="189" name="Google Shape;189;p28"/>
          <p:cNvSpPr txBox="1"/>
          <p:nvPr/>
        </p:nvSpPr>
        <p:spPr>
          <a:xfrm>
            <a:off x="1812475" y="2432250"/>
            <a:ext cx="4813500" cy="100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pic>
        <p:nvPicPr>
          <p:cNvPr id="190" name="Google Shape;190;p28"/>
          <p:cNvPicPr preferRelativeResize="0"/>
          <p:nvPr/>
        </p:nvPicPr>
        <p:blipFill>
          <a:blip r:embed="rId4">
            <a:alphaModFix/>
          </a:blip>
          <a:stretch>
            <a:fillRect/>
          </a:stretch>
        </p:blipFill>
        <p:spPr>
          <a:xfrm>
            <a:off x="2223876" y="909251"/>
            <a:ext cx="6146050" cy="34164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pic>
        <p:nvPicPr>
          <p:cNvPr id="379" name="Google Shape;379;p47"/>
          <p:cNvPicPr preferRelativeResize="0"/>
          <p:nvPr/>
        </p:nvPicPr>
        <p:blipFill>
          <a:blip r:embed="rId3">
            <a:alphaModFix/>
          </a:blip>
          <a:stretch>
            <a:fillRect/>
          </a:stretch>
        </p:blipFill>
        <p:spPr>
          <a:xfrm>
            <a:off x="1013250" y="0"/>
            <a:ext cx="7117500" cy="51435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pic>
        <p:nvPicPr>
          <p:cNvPr id="384" name="Google Shape;384;p48"/>
          <p:cNvPicPr preferRelativeResize="0"/>
          <p:nvPr/>
        </p:nvPicPr>
        <p:blipFill>
          <a:blip r:embed="rId3">
            <a:alphaModFix/>
          </a:blip>
          <a:stretch>
            <a:fillRect/>
          </a:stretch>
        </p:blipFill>
        <p:spPr>
          <a:xfrm>
            <a:off x="1083800" y="0"/>
            <a:ext cx="7006776" cy="51435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pic>
        <p:nvPicPr>
          <p:cNvPr id="389" name="Google Shape;389;p49"/>
          <p:cNvPicPr preferRelativeResize="0"/>
          <p:nvPr/>
        </p:nvPicPr>
        <p:blipFill>
          <a:blip r:embed="rId3">
            <a:alphaModFix/>
          </a:blip>
          <a:stretch>
            <a:fillRect/>
          </a:stretch>
        </p:blipFill>
        <p:spPr>
          <a:xfrm>
            <a:off x="875275" y="0"/>
            <a:ext cx="7117999" cy="51435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pic>
        <p:nvPicPr>
          <p:cNvPr id="394" name="Google Shape;394;p50"/>
          <p:cNvPicPr preferRelativeResize="0"/>
          <p:nvPr/>
        </p:nvPicPr>
        <p:blipFill>
          <a:blip r:embed="rId3">
            <a:alphaModFix/>
          </a:blip>
          <a:stretch>
            <a:fillRect/>
          </a:stretch>
        </p:blipFill>
        <p:spPr>
          <a:xfrm>
            <a:off x="1000375" y="0"/>
            <a:ext cx="7173624" cy="51435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pic>
        <p:nvPicPr>
          <p:cNvPr id="399" name="Google Shape;399;p51"/>
          <p:cNvPicPr preferRelativeResize="0"/>
          <p:nvPr/>
        </p:nvPicPr>
        <p:blipFill>
          <a:blip r:embed="rId3">
            <a:alphaModFix/>
          </a:blip>
          <a:stretch>
            <a:fillRect/>
          </a:stretch>
        </p:blipFill>
        <p:spPr>
          <a:xfrm>
            <a:off x="944775" y="0"/>
            <a:ext cx="7229225" cy="51435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pic>
        <p:nvPicPr>
          <p:cNvPr id="404" name="Google Shape;404;p52"/>
          <p:cNvPicPr preferRelativeResize="0"/>
          <p:nvPr/>
        </p:nvPicPr>
        <p:blipFill>
          <a:blip r:embed="rId3">
            <a:alphaModFix/>
          </a:blip>
          <a:stretch>
            <a:fillRect/>
          </a:stretch>
        </p:blipFill>
        <p:spPr>
          <a:xfrm>
            <a:off x="875275" y="0"/>
            <a:ext cx="7312625" cy="514350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152</Words>
  <PresentationFormat>Экран (16:9)</PresentationFormat>
  <Paragraphs>4</Paragraphs>
  <Slides>11</Slides>
  <Notes>11</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Simple Light</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USER</cp:lastModifiedBy>
  <cp:revision>1</cp:revision>
  <dcterms:modified xsi:type="dcterms:W3CDTF">2025-12-02T10:28:16Z</dcterms:modified>
</cp:coreProperties>
</file>