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73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0FB17E-6A03-4FDC-AEB7-BAB21D9076B6}">
          <p14:sldIdLst>
            <p14:sldId id="257"/>
            <p14:sldId id="258"/>
            <p14:sldId id="273"/>
            <p14:sldId id="259"/>
            <p14:sldId id="260"/>
            <p14:sldId id="261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</p14:sldIdLst>
        </p14:section>
        <p14:section name="Раздел без заголовка" id="{0020DF21-F175-466D-90C0-AC6F64C183C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1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21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FD00F-8C5A-4018-8763-86F15212B6CE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2BE52-C496-4211-9C03-FA05155B9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05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 /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 /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8.png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88\Desktop\рода войск\армия росси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883" y="487096"/>
            <a:ext cx="8583886" cy="6156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6586" y="2708920"/>
            <a:ext cx="825828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Оружие времен Великой Отечественной войны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4028" y="117764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МБОУ «</a:t>
            </a:r>
            <a:r>
              <a:rPr lang="ru-RU" sz="2800" b="1" dirty="0" err="1">
                <a:solidFill>
                  <a:srgbClr val="FF0000"/>
                </a:solidFill>
              </a:rPr>
              <a:t>Куркинская</a:t>
            </a:r>
            <a:r>
              <a:rPr lang="ru-RU" sz="2800" b="1" dirty="0">
                <a:solidFill>
                  <a:srgbClr val="FF0000"/>
                </a:solidFill>
              </a:rPr>
              <a:t> Основная Общеобразовательная Школа»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38812" y="5877272"/>
            <a:ext cx="424669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Степанов Дмитрий, 5 класс</a:t>
            </a:r>
          </a:p>
        </p:txBody>
      </p:sp>
    </p:spTree>
  </p:cSld>
  <p:clrMapOvr>
    <a:masterClrMapping/>
  </p:clrMapOvr>
  <p:transition spd="med">
    <p:wipe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0247" y="1124744"/>
            <a:ext cx="47525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STG-44</a:t>
            </a:r>
          </a:p>
          <a:p>
            <a:r>
              <a:rPr lang="ru-RU" dirty="0"/>
              <a:t>Штурмовая винтовка обр. 1944 г.  создана немецким конструктором Гуго </a:t>
            </a:r>
            <a:r>
              <a:rPr lang="ru-RU" dirty="0" err="1"/>
              <a:t>Шмайссером</a:t>
            </a:r>
            <a:r>
              <a:rPr lang="ru-RU" dirty="0"/>
              <a:t>. В основном он известен как основоположник класса оружия, называемого пистолетом-пулеметом. Но ему принадлежит и приоритет в создании штурмовой винтовки. Согласно немецким источникам, первый ее образец появился в </a:t>
            </a:r>
            <a:r>
              <a:rPr lang="ru-RU" dirty="0" err="1"/>
              <a:t>Зуле</a:t>
            </a:r>
            <a:r>
              <a:rPr lang="ru-RU" dirty="0"/>
              <a:t> в начале 1942 года под индексом </a:t>
            </a:r>
            <a:r>
              <a:rPr lang="ru-RU" dirty="0" err="1"/>
              <a:t>MKb</a:t>
            </a:r>
            <a:r>
              <a:rPr lang="ru-RU" dirty="0"/>
              <a:t> 42(H). Массовое производство этого оружия намечалось на середину 1943 года. Однако в беседах с министром вооружения </a:t>
            </a:r>
            <a:r>
              <a:rPr lang="ru-RU" dirty="0" err="1"/>
              <a:t>Шпеером</a:t>
            </a:r>
            <a:r>
              <a:rPr lang="ru-RU" dirty="0"/>
              <a:t> в апреле и июне 1942 г., а также в феврале и марте 1943 года Гитлер высказывался против расходования средств на производство нового оружия. Но удалось уговорить  фюрера дать добро на производство винтовки.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08720"/>
            <a:ext cx="3478968" cy="2304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83" y="4011044"/>
            <a:ext cx="3528029" cy="219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2102"/>
      </p:ext>
    </p:extLst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188640"/>
            <a:ext cx="30963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СВД (Снайперская винтовка Драгунова)</a:t>
            </a:r>
          </a:p>
          <a:p>
            <a:r>
              <a:rPr lang="ru-RU" dirty="0"/>
              <a:t>Снайперская винтовка Драгунова, получившая прозвище «плетка» за характерный звук выстрела, состоит на вооружении российской армии более полувека и удовлетворяет многим современным требованиям к оружию данного класса. Евгений Фёдорович  Драгунов - советский конструктор-оружейник, создатель многочисленных образцов стрелкового спортивного и боевого оружия.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68760"/>
            <a:ext cx="4692990" cy="228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84210"/>
      </p:ext>
    </p:extLst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116633"/>
            <a:ext cx="39604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98к   Маузер </a:t>
            </a:r>
          </a:p>
          <a:p>
            <a:r>
              <a:rPr lang="ru-RU" dirty="0"/>
              <a:t>Еще в 1898 году немецкий конструктор Пауль Маузер разработал и вооружил этой винтовкой армию кайзера. Как и царская винтовка Мосина, винтовка Маузера оказалась настолько удачной, что с 19 века перекочевала в век 20-й. И отслужила в войсках вермахта до конца Второй мировой войны.</a:t>
            </a:r>
          </a:p>
          <a:p>
            <a:r>
              <a:rPr lang="ru-RU" dirty="0"/>
              <a:t>Винтовка М 98 : калибр 7,92 мм. Производства 1940 годах.</a:t>
            </a:r>
          </a:p>
          <a:p>
            <a:r>
              <a:rPr lang="ru-RU" dirty="0"/>
              <a:t>Собственно и понятно, нарезная винтовка придумана в 19 веке и ничего нового не придумано до сих пор. Винтовка Маузера имела простую и надежную конструкцию, ее мог разобрать и почистить любой школьник.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764704"/>
            <a:ext cx="4460801" cy="17664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996952"/>
            <a:ext cx="3024336" cy="217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50665"/>
      </p:ext>
    </p:extLst>
  </p:cSld>
  <p:clrMapOvr>
    <a:masterClrMapping/>
  </p:clrMapOvr>
  <p:transition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   ДП-27 (пулемёт Дегтярёва пехотный)</a:t>
            </a:r>
          </a:p>
          <a:p>
            <a:r>
              <a:rPr lang="ru-RU" dirty="0"/>
              <a:t>21 декабря 1927 года на вооружение Красной Армии был принят пулемет ДП-27 (Дегтярёв Пехотный). Он стал самым массовым советским пулеметом на несколько десятилетий. До конца Великой Отечественной войны это оружие было основным в огневой поддержке пехоты.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140968"/>
            <a:ext cx="5184576" cy="291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975"/>
      </p:ext>
    </p:extLst>
  </p:cSld>
  <p:clrMapOvr>
    <a:masterClrMapping/>
  </p:clrMapOvr>
  <p:transition>
    <p:wipe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9001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             АС-44 (Автомат </a:t>
            </a:r>
            <a:r>
              <a:rPr lang="ru-RU" dirty="0" err="1"/>
              <a:t>Судаева</a:t>
            </a:r>
            <a:r>
              <a:rPr lang="ru-RU" dirty="0"/>
              <a:t>)</a:t>
            </a:r>
          </a:p>
          <a:p>
            <a:r>
              <a:rPr lang="ru-RU" dirty="0"/>
              <a:t> Образцы показали себя как представители сильной инженерной мысли. Советские конструкторы приняли решение создать альтернативу популярному оружию, взяв за основу готовый материал. Таким образом появился предшественник АК — автомат </a:t>
            </a:r>
            <a:r>
              <a:rPr lang="ru-RU" dirty="0" err="1"/>
              <a:t>Судаева</a:t>
            </a:r>
            <a:r>
              <a:rPr lang="ru-RU" dirty="0"/>
              <a:t> АС-44. Он был выпущен в 1944 году небольшой экспериментальной серией и отправлен на фронт для испытаний.</a:t>
            </a:r>
          </a:p>
          <a:p>
            <a:r>
              <a:rPr lang="ru-RU" dirty="0"/>
              <a:t>Новинка не понравилась советским солдатам. Возникали проблемы в работе механизмов, а вес оружия был тяжёлым. АС-44 требовал доработок, но смерть конструктора Алексея </a:t>
            </a:r>
            <a:r>
              <a:rPr lang="ru-RU" dirty="0" err="1"/>
              <a:t>Судаева</a:t>
            </a:r>
            <a:r>
              <a:rPr lang="ru-RU" dirty="0"/>
              <a:t> поставила точку на проекте. Обстоятельство кончины разработчика стало причиной по организации конкурса среди оружейников страны.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980959"/>
            <a:ext cx="4761389" cy="23837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3212976"/>
            <a:ext cx="1556702" cy="345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95958"/>
      </p:ext>
    </p:extLst>
  </p:cSld>
  <p:clrMapOvr>
    <a:masterClrMapping/>
  </p:clrMapOvr>
  <p:transition>
    <p:wipe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96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      ППШ (Пистолет пулемёт Шпагина)</a:t>
            </a:r>
          </a:p>
          <a:p>
            <a:r>
              <a:rPr lang="ru-RU" dirty="0"/>
              <a:t>7,62-мм пистолет-пулемёт образца 1941 года системы Шпагина (ППШ) — советский пистолет-пулемёт, разработанный в 1940 году конструктором Г. С. Шпагиным под патрон ТТ и принятый на вооружение Красной Армии 21 декабря 1940 года.  Вытеснив "трехлинейку", это оружие стало основным для советских войск во время Великой Отечественной Войны.</a:t>
            </a:r>
          </a:p>
          <a:p>
            <a:pPr algn="ctr"/>
            <a:r>
              <a:rPr lang="ru-RU" dirty="0"/>
              <a:t>Немцы называли ППШ</a:t>
            </a:r>
          </a:p>
          <a:p>
            <a:pPr algn="ctr"/>
            <a:r>
              <a:rPr lang="ru-RU" dirty="0"/>
              <a:t>Пожиратель патронов а наши называли папаша.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924944"/>
            <a:ext cx="3913971" cy="25666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7616" t="24341" r="11882" b="30424"/>
          <a:stretch/>
        </p:blipFill>
        <p:spPr>
          <a:xfrm>
            <a:off x="5580112" y="328498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19957"/>
      </p:ext>
    </p:extLst>
  </p:cSld>
  <p:clrMapOvr>
    <a:masterClrMapping/>
  </p:clrMapOvr>
  <p:transition>
    <p:wipe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88840"/>
            <a:ext cx="4958426" cy="28083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3707904" y="77399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Разорваная</a:t>
            </a:r>
            <a:r>
              <a:rPr lang="ru-RU" dirty="0"/>
              <a:t>  болванка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060848"/>
            <a:ext cx="349289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421306"/>
      </p:ext>
    </p:extLst>
  </p:cSld>
  <p:clrMapOvr>
    <a:masterClrMapping/>
  </p:clrMapOvr>
  <p:transition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997839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Как вам известно великая Отечественная война началась в 1941 году</a:t>
            </a:r>
          </a:p>
          <a:p>
            <a:r>
              <a:rPr lang="ru-RU" dirty="0"/>
              <a:t>Немцы напали без предупреждений, они уничтожали всех на своём пути им было не важно взрослый или ребёнок они убивали всех!</a:t>
            </a:r>
          </a:p>
          <a:p>
            <a:r>
              <a:rPr lang="ru-RU" dirty="0"/>
              <a:t>Но наши сразу дали отпор врагу.</a:t>
            </a:r>
          </a:p>
          <a:p>
            <a:endParaRPr lang="ru-RU" dirty="0"/>
          </a:p>
          <a:p>
            <a:r>
              <a:rPr lang="ru-RU" dirty="0"/>
              <a:t>Я расскажу об арсенале наших во времена СССР и арсенал немцев </a:t>
            </a:r>
          </a:p>
        </p:txBody>
      </p:sp>
    </p:spTree>
    <p:extLst>
      <p:ext uri="{BB962C8B-B14F-4D97-AF65-F5344CB8AC3E}">
        <p14:creationId xmlns:p14="http://schemas.microsoft.com/office/powerpoint/2010/main" val="494798205"/>
      </p:ext>
    </p:extLst>
  </p:cSld>
  <p:clrMapOvr>
    <a:masterClrMapping/>
  </p:clrMapOvr>
  <p:transition>
    <p:wipe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01988"/>
            <a:ext cx="3132348" cy="20882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25884" y="332656"/>
            <a:ext cx="950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Ребусы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1" y="2564904"/>
            <a:ext cx="1440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Ш=л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491880" y="1808821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accent6"/>
                </a:solidFill>
              </a:rPr>
              <a:t>Ш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3244334"/>
            <a:ext cx="20882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4800" dirty="0"/>
              <a:t>Мама,,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55777" y="2996952"/>
            <a:ext cx="23762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5400" dirty="0">
                <a:solidFill>
                  <a:schemeClr val="accent6"/>
                </a:solidFill>
              </a:rPr>
              <a:t>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3956697"/>
            <a:ext cx="2481736" cy="165449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10800000" flipH="1" flipV="1">
            <a:off x="4535995" y="1747560"/>
            <a:ext cx="28083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4000" dirty="0"/>
              <a:t>Л=р</a:t>
            </a:r>
          </a:p>
        </p:txBody>
      </p:sp>
    </p:spTree>
    <p:extLst>
      <p:ext uri="{BB962C8B-B14F-4D97-AF65-F5344CB8AC3E}">
        <p14:creationId xmlns:p14="http://schemas.microsoft.com/office/powerpoint/2010/main" val="1042324642"/>
      </p:ext>
    </p:extLst>
  </p:cSld>
  <p:clrMapOvr>
    <a:masterClrMapping/>
  </p:clrMapOvr>
  <p:transition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751344"/>
            <a:ext cx="4176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АК-47 (автомат Калашникова)</a:t>
            </a:r>
          </a:p>
          <a:p>
            <a:r>
              <a:rPr lang="ru-RU" dirty="0"/>
              <a:t>Создание автомата Калашникова — это новая веха в развитии отечественного стрелкового оружия. За его разработку Михаил Калашников был удостоен Сталинской премии. Со временем появилось несколько модификаций АК-47, которые и сейчас состоят на вооружении не только России, но и других стран мира.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В 1946 году первый образец АК попал на рассмотрение конкурсной комиссии. Но претендента забраковали. Спустя год конструктор Калашников предоставил доработанную версию. Автомат не полностью соответствовал требованиям заявки, но ему присудили победу в инженерном состязании, так как он оказался лучшим среди конкурентов.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4176464" cy="1597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276872"/>
            <a:ext cx="1355971" cy="350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38209"/>
      </p:ext>
    </p:extLst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260648"/>
            <a:ext cx="3600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MG-42</a:t>
            </a:r>
          </a:p>
          <a:p>
            <a:r>
              <a:rPr lang="ru-RU" dirty="0"/>
              <a:t>Вторую мировую войну нацистская Германия начала с в целом неплохим пулеметом MG-34, который появился на свет еще в начале 1930-х годов. Создавался MG 34 как единый пулемет для немецкой армии. Однако, уже в 1942 году на свет появилась его продвинутая версия, которой было суждено стать лучшим пулемётом Второй мировой войны и называлась она MG-42.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04664"/>
            <a:ext cx="3706689" cy="2152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780928"/>
            <a:ext cx="3716815" cy="15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4293096"/>
            <a:ext cx="2880320" cy="24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60489"/>
      </p:ext>
    </p:extLst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80112" y="2136339"/>
            <a:ext cx="35638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Ф1 (Лимонка)</a:t>
            </a:r>
          </a:p>
          <a:p>
            <a:endParaRPr lang="ru-RU" dirty="0"/>
          </a:p>
          <a:p>
            <a:r>
              <a:rPr lang="ru-RU" dirty="0"/>
              <a:t>Если подойти к вопросу формально, то срок службы этого, без сомнения, выдающегося представителя классического типа ручных гранат, составит не сто, а восемьдесят девять лет. В 1928 году на вооружение РККА была принята ручная противопехотная оборонительная граната.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96752"/>
            <a:ext cx="3621338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29694"/>
      </p:ext>
    </p:extLst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136339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ПТРД (Противотанковое ружьё Дегтярёва)</a:t>
            </a:r>
          </a:p>
          <a:p>
            <a:r>
              <a:rPr lang="ru-RU" dirty="0"/>
              <a:t>Противотанковое Ружье Дегтярева, было разработано русским конструктором-оружейником Федором Дегтярёвым в конце 1941 года.</a:t>
            </a:r>
          </a:p>
          <a:p>
            <a:r>
              <a:rPr lang="ru-RU" dirty="0"/>
              <a:t>В этом оружии использовался патрон, специально разработанный для противотанковых целей, который стрелял бронебойными снарядами калибра 14,5 мм.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32656"/>
            <a:ext cx="7056784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52558"/>
      </p:ext>
    </p:extLst>
  </p:cSld>
  <p:clrMapOvr>
    <a:masterClrMapping/>
  </p:clrMapOvr>
  <p:transition>
    <p:wipe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3706" y="260648"/>
            <a:ext cx="32403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Миномёт</a:t>
            </a:r>
          </a:p>
          <a:p>
            <a:r>
              <a:rPr lang="ru-RU" dirty="0"/>
              <a:t>Минометы имеют незаменимые боевые качества: малую массу; высокую огневую мощь; большую крутизну траектории; высокую скорострельность; возможность широкого применения в условиях пересеченной и труднопроходимой местности;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04664"/>
            <a:ext cx="3240360" cy="2665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399969"/>
            <a:ext cx="4489938" cy="326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86435"/>
      </p:ext>
    </p:extLst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2034" y="1268760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Берданка</a:t>
            </a:r>
          </a:p>
          <a:p>
            <a:r>
              <a:rPr lang="ru-RU" dirty="0"/>
              <a:t>однозарядная винтовка с продольно-скользящим затвором под унитарный патрон центрального воспламенения с металлической гильзой и дымным порохом. Ограниченно использовалась в годы Второй мировой войны.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869160"/>
            <a:ext cx="5718544" cy="17070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916832"/>
            <a:ext cx="4142184" cy="2174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4725144"/>
            <a:ext cx="2232248" cy="140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97561"/>
      </p:ext>
    </p:extLst>
  </p:cSld>
  <p:clrMapOvr>
    <a:masterClrMapping/>
  </p:clrMapOvr>
  <p:transition>
    <p:wipe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</TotalTime>
  <Words>864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888</dc:creator>
  <cp:lastModifiedBy>Неизвестный пользователь</cp:lastModifiedBy>
  <cp:revision>116</cp:revision>
  <dcterms:created xsi:type="dcterms:W3CDTF">2015-02-07T08:31:24Z</dcterms:created>
  <dcterms:modified xsi:type="dcterms:W3CDTF">2023-06-22T07:54:51Z</dcterms:modified>
</cp:coreProperties>
</file>