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91" r:id="rId4"/>
    <p:sldId id="289" r:id="rId5"/>
    <p:sldId id="260" r:id="rId6"/>
    <p:sldId id="259" r:id="rId7"/>
    <p:sldId id="292" r:id="rId8"/>
    <p:sldId id="261" r:id="rId9"/>
    <p:sldId id="282" r:id="rId10"/>
    <p:sldId id="281" r:id="rId11"/>
    <p:sldId id="283" r:id="rId12"/>
    <p:sldId id="286" r:id="rId13"/>
    <p:sldId id="284" r:id="rId14"/>
    <p:sldId id="285" r:id="rId15"/>
    <p:sldId id="293" r:id="rId16"/>
    <p:sldId id="288" r:id="rId17"/>
    <p:sldId id="287" r:id="rId18"/>
    <p:sldId id="294" r:id="rId19"/>
    <p:sldId id="296" r:id="rId20"/>
    <p:sldId id="290" r:id="rId21"/>
    <p:sldId id="295" r:id="rId22"/>
    <p:sldId id="29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1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64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FD00F-8C5A-4018-8763-86F15212B6CE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2BE52-C496-4211-9C03-FA05155B9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05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2BE52-C496-4211-9C03-FA05155B9D4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768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2BE52-C496-4211-9C03-FA05155B9D4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610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88\Desktop\рода войск\армия росси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883" y="487096"/>
            <a:ext cx="8583886" cy="61565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6586" y="2708920"/>
            <a:ext cx="825828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Армейский чемоданчик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4028" y="117764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МБОУ «</a:t>
            </a:r>
            <a:r>
              <a:rPr lang="ru-RU" sz="2800" b="1" dirty="0" err="1">
                <a:solidFill>
                  <a:srgbClr val="FF0000"/>
                </a:solidFill>
              </a:rPr>
              <a:t>Куркинская</a:t>
            </a:r>
            <a:r>
              <a:rPr lang="ru-RU" sz="2800" b="1" dirty="0">
                <a:solidFill>
                  <a:srgbClr val="FF0000"/>
                </a:solidFill>
              </a:rPr>
              <a:t> Основная Общеобразовательная Школа»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38812" y="5298675"/>
            <a:ext cx="4246697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Авторы: Алексеева София, Евдокимов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Павел,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Илькина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Лилиана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6 класс.</a:t>
            </a:r>
          </a:p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Иванова София Геннадьевна,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классный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руководитель.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7544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" t="35095" r="28243" b="9307"/>
          <a:stretch/>
        </p:blipFill>
        <p:spPr bwMode="auto">
          <a:xfrm>
            <a:off x="941868" y="1404986"/>
            <a:ext cx="3542449" cy="183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67012"/>
            <a:ext cx="2555776" cy="148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37" y="3959033"/>
            <a:ext cx="1888072" cy="182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43525" y="3243178"/>
            <a:ext cx="851515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Берет</a:t>
            </a:r>
            <a:endParaRPr lang="ru-RU" sz="2000" u="sng" dirty="0">
              <a:ea typeface="SimSu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17840" y="1304778"/>
            <a:ext cx="291853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Головной </a:t>
            </a:r>
            <a:r>
              <a:rPr lang="ru-RU" sz="2000" b="1" dirty="0" smtClean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убор - </a:t>
            </a:r>
            <a:r>
              <a:rPr lang="ru-RU" sz="2000" b="1" dirty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берет, он военными любим.</a:t>
            </a:r>
            <a:endParaRPr lang="ru-RU" sz="2000" b="1" dirty="0">
              <a:ea typeface="SimSu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По форме им необходим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.</a:t>
            </a:r>
            <a:endParaRPr lang="ru-RU" sz="1400" b="1" dirty="0">
              <a:ea typeface="SimSu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35288" y="5866807"/>
            <a:ext cx="1152128" cy="417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Кокарда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1683" y="5275516"/>
            <a:ext cx="3851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Уголок на берет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триколор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флага РФ с эмблемой ВДВ и георгиевской лентой</a:t>
            </a: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67544" y="54002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Головной убор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047240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Дембельская форма</a:t>
            </a: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7544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92" y="1222374"/>
            <a:ext cx="4037007" cy="537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22374"/>
            <a:ext cx="3298089" cy="5374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3581" y="0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Дембельская форма ВДВ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15187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9836" y="1122733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0536" y="1510810"/>
            <a:ext cx="4572000" cy="35443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 Cyr" pitchFamily="18" charset="0"/>
                <a:ea typeface="SimSun"/>
                <a:cs typeface="Times New Roman Cyr" pitchFamily="18" charset="0"/>
              </a:rPr>
              <a:t>Дембельская форма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 Cyr" pitchFamily="18" charset="0"/>
                <a:ea typeface="SimSun"/>
                <a:cs typeface="Times New Roman Cyr" pitchFamily="18" charset="0"/>
              </a:rPr>
              <a:t>солдата ВДВ готовится на основе полевой униформы с применением нескольких правил: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 Cyr" pitchFamily="18" charset="0"/>
                <a:ea typeface="SimSun"/>
                <a:cs typeface="Times New Roman Cyr" pitchFamily="18" charset="0"/>
              </a:rPr>
              <a:t>костюм не должен быть вычурными, излишне нарядным;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 Cyr" pitchFamily="18" charset="0"/>
                <a:ea typeface="SimSun"/>
                <a:cs typeface="Times New Roman Cyr" pitchFamily="18" charset="0"/>
              </a:rPr>
              <a:t>размещение знаков отличия, наружных шевронов осуществляется в соответствии с уставными правилами.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ea typeface="SimSu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836" y="45374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Комплект формы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5" r="11311"/>
          <a:stretch/>
        </p:blipFill>
        <p:spPr bwMode="auto">
          <a:xfrm>
            <a:off x="5437512" y="1510809"/>
            <a:ext cx="2842192" cy="371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03184" y="5301208"/>
            <a:ext cx="738011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За </a:t>
            </a:r>
            <a:r>
              <a:rPr lang="ru-RU" sz="2000" dirty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макет для костюма использован акантовый китель, брюки, тельняшка и </a:t>
            </a:r>
            <a:r>
              <a:rPr lang="ru-RU" sz="2000" dirty="0" err="1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берцы</a:t>
            </a:r>
            <a:r>
              <a:rPr lang="ru-RU" sz="2000" dirty="0">
                <a:solidFill>
                  <a:srgbClr val="333333"/>
                </a:solidFill>
                <a:latin typeface="Times New Roman"/>
                <a:ea typeface="SimSun"/>
                <a:cs typeface="Times New Roman"/>
              </a:rPr>
              <a:t>. Обязательным атрибутом готового наряда является голубой берет.</a:t>
            </a:r>
            <a:endParaRPr lang="ru-RU" sz="2000" dirty="0">
              <a:ea typeface="SimSu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35820622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7544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2680899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21" y="4668869"/>
            <a:ext cx="2390591" cy="103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508" y="1944181"/>
            <a:ext cx="2820708" cy="272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501" y="4731874"/>
            <a:ext cx="2347399" cy="101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019" y="1772816"/>
            <a:ext cx="1005881" cy="16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56674" y="4668869"/>
            <a:ext cx="132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Шеврон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13221" y="5640946"/>
            <a:ext cx="39080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ашивка: группа крови и </a:t>
            </a:r>
          </a:p>
          <a:p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резус-фактор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08070" y="2657481"/>
            <a:ext cx="1040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Погон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14623" y="3437299"/>
            <a:ext cx="13856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Петлица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6268" y="5852319"/>
            <a:ext cx="3103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Название рода войск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46946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Отличительные знаки ВДВ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013288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19574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Награды</a:t>
            </a: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7544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94" y="1240469"/>
            <a:ext cx="1774482" cy="298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190" y="3429000"/>
            <a:ext cx="1751389" cy="296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43808" y="4244312"/>
            <a:ext cx="3132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Медаль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за участие на параде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2018, Волгоград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1124744"/>
            <a:ext cx="5895145" cy="247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Aft>
                <a:spcPts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Медаль</a:t>
            </a:r>
          </a:p>
          <a:p>
            <a:pPr algn="ctr" eaLnBrk="0" fontAlgn="base" hangingPunct="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 «</a:t>
            </a:r>
            <a:r>
              <a:rPr lang="ru-RU" sz="2400" b="1" dirty="0">
                <a:solidFill>
                  <a:srgbClr val="333333"/>
                </a:solidFill>
                <a:latin typeface="Times New Roman"/>
                <a:ea typeface="Times New Roman"/>
              </a:rPr>
              <a:t>Никто</a:t>
            </a: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Times New Roman"/>
                <a:ea typeface="Times New Roman"/>
              </a:rPr>
              <a:t>кроме</a:t>
            </a: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Times New Roman"/>
                <a:ea typeface="Times New Roman"/>
              </a:rPr>
              <a:t>нас</a:t>
            </a:r>
            <a:r>
              <a:rPr lang="ru-RU" sz="2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», 2018год</a:t>
            </a:r>
            <a:endParaRPr lang="ru-RU" sz="2000" dirty="0"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Награждён за</a:t>
            </a:r>
            <a:r>
              <a:rPr lang="ru-RU" sz="2400" b="1" dirty="0">
                <a:latin typeface="Times New Roman" pitchFamily="18" charset="0"/>
                <a:ea typeface="SimSun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проявление </a:t>
            </a: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самоотверженности, </a:t>
            </a: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мужества </a:t>
            </a: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отвагу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 на службе в </a:t>
            </a: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Воздушно-десантных войсках</a:t>
            </a:r>
          </a:p>
          <a:p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-23172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Награды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5586797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7544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5"/>
            <a:ext cx="2088232" cy="238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84984"/>
            <a:ext cx="2040801" cy="312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8596" y="28950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Награды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4045804"/>
            <a:ext cx="45690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Нагрудный знак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«Парашютист»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2017 год</a:t>
            </a:r>
          </a:p>
          <a:p>
            <a:pPr algn="ctr" eaLnBrk="0" fontAlgn="base" hangingPunct="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Был вручён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приказом командира части после совершения первого прыжка с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вертолёта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/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1186401"/>
            <a:ext cx="4752528" cy="283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lang="ru-RU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агрудный знак «Гвардия»</a:t>
            </a:r>
          </a:p>
          <a:p>
            <a:pPr algn="ctr"/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2017 год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Награждён за </a:t>
            </a: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образцовую </a:t>
            </a: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службу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в гвардейской войсковой </a:t>
            </a: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части за </a:t>
            </a:r>
            <a:r>
              <a:rPr lang="ru-RU" sz="2400" dirty="0">
                <a:latin typeface="Times New Roman" pitchFamily="18" charset="0"/>
                <a:ea typeface="SimSun"/>
                <a:cs typeface="Times New Roman" pitchFamily="18" charset="0"/>
              </a:rPr>
              <a:t>высокое профессиональное </a:t>
            </a:r>
            <a:r>
              <a:rPr lang="ru-RU" sz="2400" dirty="0" smtClean="0">
                <a:latin typeface="Times New Roman" pitchFamily="18" charset="0"/>
                <a:ea typeface="SimSun"/>
                <a:cs typeface="Times New Roman" pitchFamily="18" charset="0"/>
              </a:rPr>
              <a:t>мастерство</a:t>
            </a:r>
            <a:r>
              <a:rPr lang="ru-RU" sz="2000" dirty="0" smtClean="0">
                <a:latin typeface="Times New Roman" pitchFamily="18" charset="0"/>
                <a:ea typeface="SimSun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8535952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266" y="0"/>
            <a:ext cx="8229600" cy="59803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7544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92"/>
          <a:stretch/>
        </p:blipFill>
        <p:spPr bwMode="auto">
          <a:xfrm>
            <a:off x="1685826" y="1389076"/>
            <a:ext cx="5478462" cy="502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9836" y="41476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Флаг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501135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39552" y="1131457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10096"/>
            <a:ext cx="2259485" cy="311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1247126"/>
            <a:ext cx="576064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i="1" dirty="0"/>
              <a:t>Уважаемая</a:t>
            </a:r>
          </a:p>
          <a:p>
            <a:r>
              <a:rPr lang="ru-RU" b="1" i="1" dirty="0"/>
              <a:t>                                     Лариса Дмитриевна!</a:t>
            </a:r>
          </a:p>
          <a:p>
            <a:r>
              <a:rPr lang="ru-RU" i="1" dirty="0"/>
              <a:t>      Ваш сын гвардии рядовой </a:t>
            </a:r>
            <a:r>
              <a:rPr lang="ru-RU" i="1" dirty="0" err="1"/>
              <a:t>Сташкин</a:t>
            </a:r>
            <a:r>
              <a:rPr lang="ru-RU" i="1" dirty="0"/>
              <a:t> Сергей Александрович за время прохождения военной службы по призыву в нашей части зарекомендовал себя исключительно с положительной стороны.</a:t>
            </a:r>
          </a:p>
          <a:p>
            <a:r>
              <a:rPr lang="ru-RU" i="1" dirty="0" smtClean="0"/>
              <a:t>     Сергей </a:t>
            </a:r>
            <a:r>
              <a:rPr lang="ru-RU" i="1" dirty="0"/>
              <a:t>является исполнительным и </a:t>
            </a:r>
            <a:r>
              <a:rPr lang="ru-RU" i="1" dirty="0" smtClean="0"/>
              <a:t>дисциплинированным военнослужащим</a:t>
            </a:r>
            <a:r>
              <a:rPr lang="ru-RU" i="1" dirty="0"/>
              <a:t>. Неоднократно совершал прыжки с парашютом, хорошо развит в строевом и физическом отношении ,а своими успехами в боевой подготовке добился заслуженного авторитета среди сослуживцев и командования.</a:t>
            </a:r>
          </a:p>
          <a:p>
            <a:r>
              <a:rPr lang="ru-RU" i="1" dirty="0" smtClean="0"/>
              <a:t>   Командир </a:t>
            </a:r>
            <a:r>
              <a:rPr lang="ru-RU" i="1" dirty="0"/>
              <a:t>бригады благодарит  Вас за воспитание сына и желает Вам здоровья и благополучия.</a:t>
            </a:r>
          </a:p>
          <a:p>
            <a:r>
              <a:rPr lang="ru-RU" b="1" i="1" dirty="0"/>
              <a:t>Командир 56-й отдельной гвардейской </a:t>
            </a:r>
            <a:r>
              <a:rPr lang="ru-RU" b="1" i="1" dirty="0" err="1"/>
              <a:t>десантно</a:t>
            </a:r>
            <a:r>
              <a:rPr lang="ru-RU" b="1" i="1" dirty="0"/>
              <a:t> – штурмовой ордена                                Отечественной войны 1 степени  Донской казачьей бригады</a:t>
            </a:r>
          </a:p>
          <a:p>
            <a:r>
              <a:rPr lang="ru-RU" b="1" i="1" dirty="0"/>
              <a:t>гвардии  полковник </a:t>
            </a:r>
            <a:r>
              <a:rPr lang="ru-RU" b="1" i="1" dirty="0" err="1"/>
              <a:t>Е.Тонких</a:t>
            </a:r>
            <a:endParaRPr lang="ru-RU" b="1" i="1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18864" y="25052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Благодарственное письмо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7067917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88\Desktop\рода войск\текс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6844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03298" y="2636912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2060848"/>
            <a:ext cx="63367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Служа </a:t>
            </a:r>
            <a:r>
              <a:rPr lang="ru-RU" sz="2400" dirty="0">
                <a:solidFill>
                  <a:srgbClr val="C00000"/>
                </a:solidFill>
                <a:latin typeface="Arial"/>
                <a:ea typeface="Times New Roman"/>
              </a:rPr>
              <a:t>России сердцем и душой, </a:t>
            </a:r>
            <a:endParaRPr lang="ru-RU" sz="2400" dirty="0" smtClean="0">
              <a:solidFill>
                <a:srgbClr val="C00000"/>
              </a:solidFill>
              <a:latin typeface="Arial"/>
              <a:ea typeface="Times New Roman"/>
            </a:endParaRPr>
          </a:p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Ты </a:t>
            </a:r>
            <a:r>
              <a:rPr lang="ru-RU" sz="2400" dirty="0">
                <a:solidFill>
                  <a:srgbClr val="C00000"/>
                </a:solidFill>
                <a:latin typeface="Arial"/>
                <a:ea typeface="Times New Roman"/>
              </a:rPr>
              <a:t>мир хранишь страны своей </a:t>
            </a: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большой,</a:t>
            </a:r>
          </a:p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Не </a:t>
            </a:r>
            <a:r>
              <a:rPr lang="ru-RU" sz="2400" dirty="0">
                <a:solidFill>
                  <a:srgbClr val="C00000"/>
                </a:solidFill>
                <a:latin typeface="Arial"/>
                <a:ea typeface="Times New Roman"/>
              </a:rPr>
              <a:t>принимаешь подлости и лести</a:t>
            </a: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,</a:t>
            </a:r>
          </a:p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Arial"/>
                <a:ea typeface="Times New Roman"/>
              </a:rPr>
              <a:t>Свой долг несёшь с </a:t>
            </a: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достоинством</a:t>
            </a:r>
          </a:p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Arial"/>
                <a:ea typeface="Times New Roman"/>
              </a:rPr>
              <a:t>И честью!</a:t>
            </a:r>
            <a:endParaRPr lang="ru-RU" sz="2400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22914742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923330"/>
            <a:ext cx="8757917" cy="577184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1521" y="1203544"/>
            <a:ext cx="8208912" cy="54763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fontAlgn="base" hangingPunct="0"/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75286" y="1232161"/>
            <a:ext cx="4657154" cy="287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Военная часть находилась 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городе Камышин.  Занимались укладкой парашютов, тренировались перед прыжками. Первый прыжок был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вертолёта</a:t>
            </a:r>
          </a:p>
          <a:p>
            <a:pPr lvl="0" algn="ctr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ми-8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defTabSz="457200">
              <a:spcBef>
                <a:spcPts val="1000"/>
              </a:spcBef>
              <a:buClr>
                <a:srgbClr val="90C226"/>
              </a:buClr>
              <a:buSzPct val="80000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286" y="3645024"/>
            <a:ext cx="4657154" cy="2893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5"/>
          <p:cNvSpPr txBox="1">
            <a:spLocks/>
          </p:cNvSpPr>
          <p:nvPr/>
        </p:nvSpPr>
        <p:spPr>
          <a:xfrm>
            <a:off x="529137" y="0"/>
            <a:ext cx="8229600" cy="9233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 службы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Рисунок 11" descr="C:\Users\Пользователь\Desktop\1661287337_16-sportishka-com-p-voennii-parashyut-instagram-2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0" r="13986"/>
          <a:stretch/>
        </p:blipFill>
        <p:spPr bwMode="auto">
          <a:xfrm>
            <a:off x="683568" y="1340768"/>
            <a:ext cx="2880320" cy="26009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461521" y="4208379"/>
            <a:ext cx="34881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перевели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инженерно- сапёрную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роту. Был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полигоне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Прудбой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Прыгал 3 раза. Участвовал в параде (Волгоград) </a:t>
            </a:r>
          </a:p>
        </p:txBody>
      </p:sp>
    </p:spTree>
    <p:extLst>
      <p:ext uri="{BB962C8B-B14F-4D97-AF65-F5344CB8AC3E}">
        <p14:creationId xmlns:p14="http://schemas.microsoft.com/office/powerpoint/2010/main" val="268343797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88\Desktop\рода войск\текс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6844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03298" y="2636912"/>
            <a:ext cx="70567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собрать информацию о службе демобилизованного из Вооружённых сил Российской Армии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Сташкина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Сергея Александровича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88640"/>
            <a:ext cx="8757917" cy="650653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88784" y="404664"/>
            <a:ext cx="8208912" cy="61926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fontAlgn="base" hangingPunct="0"/>
            <a:endParaRPr lang="ru-RU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19" y="836712"/>
            <a:ext cx="2834668" cy="5031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86873" y="1412776"/>
            <a:ext cx="4118179" cy="5447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ru-RU" sz="24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Служба </a:t>
            </a: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их трудна</a:t>
            </a:r>
            <a:r>
              <a:rPr lang="ru-RU" sz="24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, опасна</a:t>
            </a: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.</a:t>
            </a:r>
            <a:b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Трусу нету места здесь!</a:t>
            </a:r>
            <a:b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Разным навыкам военным</a:t>
            </a:r>
            <a:b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Применения не счесть:</a:t>
            </a:r>
          </a:p>
          <a:p>
            <a:pPr algn="just" fontAlgn="base"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Прыгать нужно с парашютом,</a:t>
            </a:r>
            <a:b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Плавать</a:t>
            </a:r>
            <a:r>
              <a:rPr lang="ru-RU" sz="24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, бегать </a:t>
            </a: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и </a:t>
            </a:r>
            <a:r>
              <a:rPr lang="ru-RU" sz="24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стрелять,</a:t>
            </a:r>
          </a:p>
          <a:p>
            <a:pPr algn="just" fontAlgn="base">
              <a:lnSpc>
                <a:spcPct val="150000"/>
              </a:lnSpc>
            </a:pPr>
            <a:r>
              <a:rPr lang="ru-RU" sz="24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И, конечно, несомненно,</a:t>
            </a:r>
          </a:p>
          <a:p>
            <a:pPr algn="just" fontAlgn="base">
              <a:lnSpc>
                <a:spcPct val="150000"/>
              </a:lnSpc>
            </a:pPr>
            <a:r>
              <a:rPr lang="ru-RU" sz="24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Родину защищать!.</a:t>
            </a:r>
            <a: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</a:br>
            <a:endParaRPr lang="ru-RU" sz="2400" dirty="0">
              <a:solidFill>
                <a:srgbClr val="000000"/>
              </a:solidFill>
              <a:latin typeface="Times New Roman Cyr" pitchFamily="18" charset="0"/>
              <a:cs typeface="Times New Roman Cyr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4067917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88640"/>
            <a:ext cx="8757917" cy="650653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7544" y="404664"/>
            <a:ext cx="8208912" cy="61926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8" name="Рисунок 7" descr="C:\Users\Пользователь\Downloads\IMG-20230227-WA003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41" t="54467"/>
          <a:stretch/>
        </p:blipFill>
        <p:spPr bwMode="auto">
          <a:xfrm>
            <a:off x="755577" y="980729"/>
            <a:ext cx="3168352" cy="30243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8"/>
          <a:stretch/>
        </p:blipFill>
        <p:spPr bwMode="auto">
          <a:xfrm>
            <a:off x="4283968" y="2492897"/>
            <a:ext cx="3929483" cy="2389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23929" y="864844"/>
            <a:ext cx="51183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Армейская </a:t>
            </a: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дружба достойна медали..</a:t>
            </a: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Год прожили рядом, страдали, мечтали..</a:t>
            </a: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До дембеля дни каждый вечер считали,</a:t>
            </a: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И все друг о друге мы за год узнали.</a:t>
            </a: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endParaRPr lang="ru-RU" sz="2000" dirty="0">
              <a:latin typeface="Times New Roman Cyr" pitchFamily="18" charset="0"/>
              <a:cs typeface="Times New Roman Cyr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53352" y="5085184"/>
            <a:ext cx="5044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Проверена </a:t>
            </a: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временем крепкая дружба,</a:t>
            </a: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Нет ближе мне друга, верней и нужней.</a:t>
            </a: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В разведку пойду без сомнений я с другом,</a:t>
            </a:r>
            <a:r>
              <a:rPr lang="ru-RU" sz="2000" dirty="0">
                <a:latin typeface="Times New Roman Cyr" pitchFamily="18" charset="0"/>
                <a:cs typeface="Times New Roman Cyr" pitchFamily="18" charset="0"/>
              </a:rPr>
              <a:t/>
            </a:r>
            <a:br>
              <a:rPr lang="ru-RU" sz="2000" dirty="0">
                <a:latin typeface="Times New Roman Cyr" pitchFamily="18" charset="0"/>
                <a:cs typeface="Times New Roman Cyr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 Cyr" pitchFamily="18" charset="0"/>
                <a:cs typeface="Times New Roman Cyr" pitchFamily="18" charset="0"/>
              </a:rPr>
              <a:t>Армейского друга нет в жизни важней.</a:t>
            </a:r>
            <a:endParaRPr lang="ru-RU" sz="2000" dirty="0">
              <a:latin typeface="Times New Roman Cyr" pitchFamily="18" charset="0"/>
              <a:cs typeface="Times New Roman Cyr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70720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88\Desktop\рода войск\текст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"/>
            <a:ext cx="916844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03298" y="2636912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128901"/>
            <a:ext cx="4572000" cy="26001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C00000"/>
                </a:solidFill>
                <a:latin typeface="Times New Roman"/>
                <a:ea typeface="Times New Roman"/>
              </a:rPr>
              <a:t>Армия родная –</a:t>
            </a:r>
          </a:p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C00000"/>
                </a:solidFill>
                <a:latin typeface="Times New Roman"/>
                <a:ea typeface="Times New Roman"/>
              </a:rPr>
              <a:t>Защитница страны,</a:t>
            </a:r>
          </a:p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C00000"/>
                </a:solidFill>
                <a:latin typeface="Times New Roman"/>
                <a:ea typeface="Times New Roman"/>
              </a:rPr>
              <a:t>Оружием и мужеством</a:t>
            </a:r>
          </a:p>
          <a:p>
            <a:pPr algn="ctr" eaLnBrk="0" fontAlgn="base" hangingPunct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dirty="0">
                <a:solidFill>
                  <a:srgbClr val="C00000"/>
                </a:solidFill>
                <a:latin typeface="Times New Roman"/>
                <a:ea typeface="Times New Roman"/>
              </a:rPr>
              <a:t>Хранит нас от войны.</a:t>
            </a:r>
            <a:endParaRPr lang="ru-RU" sz="2800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0239477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88\Desktop\рода войск\текс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6844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00232" y="1988840"/>
            <a:ext cx="48577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Армия родная,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Покой наш охраняя,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Защищает, словно щит,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Ведь от смелых враг бежит.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Армии нужны мужчины,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Сильные, умелые,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Ловкие и смелые.</a:t>
            </a:r>
          </a:p>
        </p:txBody>
      </p:sp>
    </p:spTree>
    <p:extLst>
      <p:ext uri="{BB962C8B-B14F-4D97-AF65-F5344CB8AC3E}">
        <p14:creationId xmlns:p14="http://schemas.microsoft.com/office/powerpoint/2010/main" val="3696138789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1" y="1043135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88784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85" y="1261310"/>
            <a:ext cx="2960019" cy="5264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4521262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Служил в воздушно - десантных войсках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с 2017 по 2018 год.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93239" y="1745123"/>
            <a:ext cx="3851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Сташкин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Сергей Александрович –  односельчанин и выпускник нашей школы.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8784" y="-8562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Владелец чемоданчика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916816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2984"/>
            <a:ext cx="9144000" cy="571504"/>
          </a:xfrm>
          <a:prstGeom prst="rect">
            <a:avLst/>
          </a:prstGeom>
          <a:noFill/>
        </p:spPr>
      </p:pic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5965021" y="3679021"/>
            <a:ext cx="5715016" cy="642942"/>
          </a:xfrm>
          <a:prstGeom prst="rect">
            <a:avLst/>
          </a:prstGeom>
          <a:noFill/>
        </p:spPr>
      </p:pic>
      <p:pic>
        <p:nvPicPr>
          <p:cNvPr id="6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2536037" y="3679021"/>
            <a:ext cx="5715016" cy="642942"/>
          </a:xfrm>
          <a:prstGeom prst="rect">
            <a:avLst/>
          </a:prstGeom>
          <a:noFill/>
        </p:spPr>
      </p:pic>
      <p:pic>
        <p:nvPicPr>
          <p:cNvPr id="7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286496"/>
            <a:ext cx="9144000" cy="57150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45" y="2426081"/>
            <a:ext cx="4176464" cy="386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076056" y="2348880"/>
            <a:ext cx="322210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Он удачу приносил.</a:t>
            </a:r>
          </a:p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А к ней, в придачу и везение, </a:t>
            </a:r>
          </a:p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И к цели, твёрдое стремление.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01770"/>
            <a:ext cx="8229600" cy="9286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рмейский чемоданчик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035015"/>
            <a:ext cx="8318158" cy="54959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34667" y="0"/>
            <a:ext cx="62746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51542"/>
            <a:ext cx="6912768" cy="517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008" y="1403942"/>
            <a:ext cx="6912768" cy="517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8596" y="78071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Содержание чемоданчика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95536" y="1124744"/>
            <a:ext cx="8280920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dirty="0">
              <a:ea typeface="SimSun"/>
              <a:cs typeface="Times New Roman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418" y="1391494"/>
            <a:ext cx="2676880" cy="220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2742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41325" y="-28277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Несессер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9286" y="1213009"/>
            <a:ext cx="396044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/>
                <a:ea typeface="SimSun"/>
              </a:rPr>
              <a:t> </a:t>
            </a:r>
            <a:r>
              <a:rPr lang="ru-RU" sz="2000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Несессер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- специальный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контейнер для мелких предметов.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Используется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для хранения принадлежностей гигиены, косметики, маникюра, шитья, рукоделия и т. п. </a:t>
            </a:r>
            <a:endParaRPr lang="ru-RU" sz="1000" b="1" u="sng" dirty="0" smtClean="0">
              <a:solidFill>
                <a:srgbClr val="333333"/>
              </a:solidFill>
              <a:latin typeface="Times New Roman"/>
              <a:ea typeface="SimSun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03284" y="4222319"/>
            <a:ext cx="347114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Как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правило, в несессере для каждого предмета имеется специальное отделение, благодаря чему предметы не смешиваются.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Times New Roman"/>
              </a:rPr>
              <a:t>  </a:t>
            </a:r>
            <a:endParaRPr lang="ru-RU" sz="1000" b="1" u="sng" dirty="0" smtClean="0">
              <a:solidFill>
                <a:srgbClr val="333333"/>
              </a:solidFill>
              <a:latin typeface="Times New Roman"/>
              <a:ea typeface="SimSun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90" y="4365104"/>
            <a:ext cx="3676650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979226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15965" y="1124744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63" y="1681000"/>
            <a:ext cx="7787116" cy="480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27428" y="3244334"/>
            <a:ext cx="108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Несессер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4498" y="116632"/>
            <a:ext cx="8286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Содержимое несессера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888\Desktop\рода войск\фо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908720"/>
            <a:ext cx="8757917" cy="5786453"/>
          </a:xfrm>
          <a:prstGeom prst="rect">
            <a:avLst/>
          </a:prstGeom>
          <a:noFill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88784" y="1143650"/>
            <a:ext cx="8208912" cy="54726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" t="13177" r="2679" b="2379"/>
          <a:stretch/>
        </p:blipFill>
        <p:spPr bwMode="auto">
          <a:xfrm>
            <a:off x="584055" y="1556792"/>
            <a:ext cx="8018369" cy="484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5138" y="50304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Названия предметов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708139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490</Words>
  <Application>Microsoft Office PowerPoint</Application>
  <PresentationFormat>Экран (4:3)</PresentationFormat>
  <Paragraphs>102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 </vt:lpstr>
      <vt:lpstr>Армейский чемоданчик</vt:lpstr>
      <vt:lpstr>Презентация PowerPoint</vt:lpstr>
      <vt:lpstr>Несессер</vt:lpstr>
      <vt:lpstr>Презентация PowerPoint</vt:lpstr>
      <vt:lpstr> Названия предметов </vt:lpstr>
      <vt:lpstr>Головной убор</vt:lpstr>
      <vt:lpstr> Дембельская форма</vt:lpstr>
      <vt:lpstr> </vt:lpstr>
      <vt:lpstr> </vt:lpstr>
      <vt:lpstr> Награды</vt:lpstr>
      <vt:lpstr> </vt:lpstr>
      <vt:lpstr> </vt:lpstr>
      <vt:lpstr>Благодарственное письмо</vt:lpstr>
      <vt:lpstr>Презентация PowerPoint</vt:lpstr>
      <vt:lpstr> </vt:lpstr>
      <vt:lpstr> 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888</dc:creator>
  <cp:lastModifiedBy>USER</cp:lastModifiedBy>
  <cp:revision>104</cp:revision>
  <dcterms:created xsi:type="dcterms:W3CDTF">2015-02-07T08:31:24Z</dcterms:created>
  <dcterms:modified xsi:type="dcterms:W3CDTF">2023-02-28T06:52:34Z</dcterms:modified>
</cp:coreProperties>
</file>