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1" r:id="rId3"/>
    <p:sldId id="272" r:id="rId4"/>
    <p:sldId id="270" r:id="rId5"/>
    <p:sldId id="269" r:id="rId6"/>
    <p:sldId id="273" r:id="rId7"/>
    <p:sldId id="284" r:id="rId8"/>
    <p:sldId id="277" r:id="rId9"/>
    <p:sldId id="279" r:id="rId10"/>
    <p:sldId id="286" r:id="rId11"/>
    <p:sldId id="287" r:id="rId12"/>
    <p:sldId id="288" r:id="rId13"/>
    <p:sldId id="289" r:id="rId14"/>
    <p:sldId id="290" r:id="rId15"/>
    <p:sldId id="29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43668"/>
          </a:xfrm>
          <a:blipFill>
            <a:blip r:embed="rId2"/>
            <a:stretch>
              <a:fillRect/>
            </a:stretch>
          </a:blipFill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           </a:t>
            </a:r>
            <a:r>
              <a:rPr lang="ru-RU" sz="2200" b="1" dirty="0" smtClean="0"/>
              <a:t>Управление образования Администрации </a:t>
            </a:r>
            <a:r>
              <a:rPr lang="ru-RU" sz="2200" b="1" dirty="0" err="1" smtClean="0"/>
              <a:t>Артинского</a:t>
            </a:r>
            <a:r>
              <a:rPr lang="ru-RU" sz="2200" b="1" dirty="0" smtClean="0"/>
              <a:t> городского округа</a:t>
            </a:r>
          </a:p>
          <a:p>
            <a:pPr algn="ctr">
              <a:buNone/>
            </a:pPr>
            <a:r>
              <a:rPr lang="ru-RU" sz="2200" b="1" dirty="0" smtClean="0"/>
              <a:t>     МБОУ «</a:t>
            </a:r>
            <a:r>
              <a:rPr lang="ru-RU" sz="2200" b="1" dirty="0" err="1" smtClean="0"/>
              <a:t>Куркинская</a:t>
            </a:r>
            <a:r>
              <a:rPr lang="ru-RU" sz="2200" b="1" dirty="0" smtClean="0"/>
              <a:t> ООШ»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b="1" dirty="0" smtClean="0"/>
              <a:t>Муниципальный конкурс</a:t>
            </a:r>
          </a:p>
          <a:p>
            <a:pPr>
              <a:buNone/>
            </a:pPr>
            <a:r>
              <a:rPr lang="ru-RU" b="1" dirty="0" smtClean="0"/>
              <a:t>                     «Армейский чемоданчик» 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 lvl="1" algn="r">
              <a:buNone/>
            </a:pPr>
            <a:r>
              <a:rPr lang="ru-RU" sz="2200" b="1" dirty="0" err="1" smtClean="0"/>
              <a:t>Автор:Илюшкина</a:t>
            </a:r>
            <a:r>
              <a:rPr lang="ru-RU" sz="2200" b="1" dirty="0" smtClean="0"/>
              <a:t> Алина,</a:t>
            </a:r>
          </a:p>
          <a:p>
            <a:pPr lvl="1" algn="r">
              <a:buNone/>
            </a:pPr>
            <a:r>
              <a:rPr lang="ru-RU" sz="2200" b="1" dirty="0" smtClean="0"/>
              <a:t> 7 класс;</a:t>
            </a:r>
          </a:p>
          <a:p>
            <a:pPr lvl="1" algn="r">
              <a:buNone/>
            </a:pPr>
            <a:r>
              <a:rPr lang="ru-RU" sz="2200" b="1" dirty="0" smtClean="0"/>
              <a:t>руководитель: Шалкиева М.В.,</a:t>
            </a:r>
          </a:p>
          <a:p>
            <a:pPr lvl="1" algn="r">
              <a:buNone/>
            </a:pPr>
            <a:r>
              <a:rPr lang="ru-RU" sz="2200" b="1" dirty="0" smtClean="0"/>
              <a:t> учитель истории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Содержание несессера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 -Дезодорант </a:t>
            </a:r>
          </a:p>
          <a:p>
            <a:pPr>
              <a:buNone/>
            </a:pPr>
            <a:r>
              <a:rPr lang="ru-RU" sz="2400" dirty="0" smtClean="0"/>
              <a:t>     - Гель для бритья </a:t>
            </a:r>
          </a:p>
          <a:p>
            <a:pPr>
              <a:buNone/>
            </a:pPr>
            <a:r>
              <a:rPr lang="ru-RU" sz="2400" dirty="0" smtClean="0"/>
              <a:t>     - Зубная паста </a:t>
            </a:r>
          </a:p>
          <a:p>
            <a:pPr>
              <a:buNone/>
            </a:pPr>
            <a:r>
              <a:rPr lang="ru-RU" sz="2400" dirty="0" smtClean="0"/>
              <a:t>     - Гель после бритья </a:t>
            </a:r>
          </a:p>
          <a:p>
            <a:pPr>
              <a:buNone/>
            </a:pPr>
            <a:r>
              <a:rPr lang="ru-RU" sz="2400" dirty="0" smtClean="0"/>
              <a:t>     -Шампунь-гель для душа</a:t>
            </a:r>
          </a:p>
          <a:p>
            <a:pPr>
              <a:buNone/>
            </a:pPr>
            <a:r>
              <a:rPr lang="ru-RU" sz="2400" dirty="0" smtClean="0"/>
              <a:t>     </a:t>
            </a:r>
          </a:p>
        </p:txBody>
      </p:sp>
      <p:pic>
        <p:nvPicPr>
          <p:cNvPr id="5" name="Picture 2" descr="F:\фото\54646d06-3619-4c46-9a2b-8b81d6daa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0502" y="1500174"/>
            <a:ext cx="472634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\c8a0dc59-e0e3-4ffd-9347-ccc54db0df9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27" name="Picture 3" descr="F:\фото\c76cd3b7-2f7d-459d-bde1-3c59457a9e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71480"/>
            <a:ext cx="4429124" cy="51435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857232"/>
            <a:ext cx="378621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Стакан морского пехотинца- </a:t>
            </a:r>
            <a:r>
              <a:rPr lang="ru-RU" sz="2800" dirty="0" smtClean="0"/>
              <a:t>это стаканчик, который способен складываться и уменьшаться от исходного размера почти в 4 раза.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43296" cy="4511684"/>
          </a:xfrm>
        </p:spPr>
        <p:txBody>
          <a:bodyPr/>
          <a:lstStyle/>
          <a:p>
            <a:r>
              <a:rPr lang="ru-RU" dirty="0" err="1" smtClean="0"/>
              <a:t>ра</a:t>
            </a:r>
            <a:endParaRPr lang="ru-RU" dirty="0"/>
          </a:p>
        </p:txBody>
      </p:sp>
      <p:pic>
        <p:nvPicPr>
          <p:cNvPr id="2050" name="Picture 2" descr="F:\фото\c8a0dc59-e0e3-4ffd-9347-ccc54db0df9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3999" cy="7358090"/>
          </a:xfrm>
          <a:prstGeom prst="rect">
            <a:avLst/>
          </a:prstGeom>
          <a:noFill/>
        </p:spPr>
      </p:pic>
      <p:pic>
        <p:nvPicPr>
          <p:cNvPr id="5" name="Picture 3" descr="E:\фото\2893dec5-2262-4c82-90cc-a76457401f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28604"/>
            <a:ext cx="4429156" cy="51435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428604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Расчёска для волос  солдата-</a:t>
            </a:r>
          </a:p>
          <a:p>
            <a:r>
              <a:rPr lang="ru-RU" sz="2400" dirty="0"/>
              <a:t>и</a:t>
            </a:r>
            <a:r>
              <a:rPr lang="ru-RU" sz="2400" dirty="0" smtClean="0"/>
              <a:t>ндивидуальный </a:t>
            </a:r>
            <a:r>
              <a:rPr lang="ru-RU" sz="2400" dirty="0" smtClean="0"/>
              <a:t>предмет быта для расчёсывания волос солдата. 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фото\c8a0dc59-e0e3-4ffd-9347-ccc54db0df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3672408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F:\фото\58a942ef-d310-4d7c-8a9c-2b53a8c5136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4008" y="1196752"/>
            <a:ext cx="3973426" cy="47545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91780" y="620688"/>
            <a:ext cx="4644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Средства личной гигиены </a:t>
            </a:r>
          </a:p>
        </p:txBody>
      </p:sp>
    </p:spTree>
    <p:extLst>
      <p:ext uri="{BB962C8B-B14F-4D97-AF65-F5344CB8AC3E}">
        <p14:creationId xmlns:p14="http://schemas.microsoft.com/office/powerpoint/2010/main" val="2760278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E:\фото\c8a0dc59-e0e3-4ffd-9347-ccc54db0df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фото\682326d3-4b0d-4ab3-9199-07085cb6dd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16760"/>
            <a:ext cx="7848872" cy="513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611124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Демобилизация</a:t>
            </a:r>
          </a:p>
        </p:txBody>
      </p:sp>
    </p:spTree>
    <p:extLst>
      <p:ext uri="{BB962C8B-B14F-4D97-AF65-F5344CB8AC3E}">
        <p14:creationId xmlns:p14="http://schemas.microsoft.com/office/powerpoint/2010/main" val="2175727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sz="2400" dirty="0" smtClean="0"/>
              <a:t>    Морской </a:t>
            </a:r>
            <a:r>
              <a:rPr lang="ru-RU" sz="2400" dirty="0" smtClean="0"/>
              <a:t>пехоте слава, честь.</a:t>
            </a:r>
            <a:br>
              <a:rPr lang="ru-RU" sz="2400" dirty="0" smtClean="0"/>
            </a:br>
            <a:r>
              <a:rPr lang="ru-RU" sz="2400" dirty="0" smtClean="0"/>
              <a:t>Герои, здесь, конечно, есть.</a:t>
            </a:r>
            <a:br>
              <a:rPr lang="ru-RU" sz="2400" dirty="0" smtClean="0"/>
            </a:br>
            <a:r>
              <a:rPr lang="ru-RU" sz="2400" dirty="0" smtClean="0"/>
              <a:t>Морской пехоте всей ура,</a:t>
            </a:r>
            <a:br>
              <a:rPr lang="ru-RU" sz="2400" dirty="0" smtClean="0"/>
            </a:br>
            <a:r>
              <a:rPr lang="ru-RU" sz="2400" dirty="0" smtClean="0"/>
              <a:t>Спокойны наши берега.</a:t>
            </a:r>
          </a:p>
          <a:p>
            <a:pPr fontAlgn="base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4" name="Picture 2" descr="E:\фото\75714642-8a79-46df-9823-40f90ed796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642918"/>
            <a:ext cx="4143386" cy="55245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1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143668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785794"/>
            <a:ext cx="50006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Цель работы: рассказать об армейском  рюкзаке морского пехотинца из села Курки </a:t>
            </a:r>
            <a:r>
              <a:rPr lang="ru-RU" b="1" dirty="0" err="1" smtClean="0"/>
              <a:t>Каметова</a:t>
            </a:r>
            <a:r>
              <a:rPr lang="ru-RU" b="1" dirty="0" smtClean="0"/>
              <a:t> Кирилла Сергеевича.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Задачи: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Рассмотреть биографию  </a:t>
            </a:r>
            <a:r>
              <a:rPr lang="ru-RU" b="1" dirty="0" err="1" smtClean="0"/>
              <a:t>Каметова</a:t>
            </a:r>
            <a:r>
              <a:rPr lang="ru-RU" b="1" dirty="0" smtClean="0"/>
              <a:t> Кирилла.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Раскрыть содержание его армейского рюкзака.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Узнать о роли морских пехотинцев в деле защиты Родины.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6143668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785794"/>
            <a:ext cx="5429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Морска́я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пехо́та</a:t>
            </a:r>
            <a:r>
              <a:rPr lang="ru-RU" sz="2400" dirty="0" smtClean="0"/>
              <a:t> — род  береговых войск ВМФ России предназначенный для ведения боевых действий в морских десантах, а также для обороны военно-морских баз, важных участков побережья и береговых объектов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Чтобы с моря не было беды,</a:t>
            </a:r>
            <a:br>
              <a:rPr lang="ru-RU" sz="2400" dirty="0" smtClean="0"/>
            </a:br>
            <a:r>
              <a:rPr lang="ru-RU" sz="2400" dirty="0" smtClean="0"/>
              <a:t>Чтобы враг не вышел из воды,</a:t>
            </a:r>
            <a:br>
              <a:rPr lang="ru-RU" sz="2400" dirty="0" smtClean="0"/>
            </a:br>
            <a:r>
              <a:rPr lang="ru-RU" sz="2400" dirty="0" smtClean="0"/>
              <a:t>Солдаты берег стерегут</a:t>
            </a:r>
            <a:br>
              <a:rPr lang="ru-RU" sz="2400" dirty="0" smtClean="0"/>
            </a:br>
            <a:r>
              <a:rPr lang="ru-RU" sz="2400" dirty="0" smtClean="0"/>
              <a:t>И никогда не подведут.</a:t>
            </a:r>
          </a:p>
          <a:p>
            <a:pPr fontAlgn="base">
              <a:buNone/>
            </a:pPr>
            <a:r>
              <a:rPr lang="ru-RU" sz="2400" dirty="0" smtClean="0"/>
              <a:t>    Морской пехоте слава, честь.</a:t>
            </a:r>
            <a:br>
              <a:rPr lang="ru-RU" sz="2400" dirty="0" smtClean="0"/>
            </a:br>
            <a:r>
              <a:rPr lang="ru-RU" sz="2400" dirty="0" smtClean="0"/>
              <a:t>Герои, здесь, конечно, есть.</a:t>
            </a:r>
            <a:br>
              <a:rPr lang="ru-RU" sz="2400" dirty="0" smtClean="0"/>
            </a:br>
            <a:r>
              <a:rPr lang="ru-RU" sz="2400" dirty="0" smtClean="0"/>
              <a:t>Морской пехоте всей ура,</a:t>
            </a:r>
            <a:br>
              <a:rPr lang="ru-RU" sz="2400" dirty="0" smtClean="0"/>
            </a:br>
            <a:r>
              <a:rPr lang="ru-RU" sz="2400" dirty="0" smtClean="0"/>
              <a:t>Спокойны наши берега.</a:t>
            </a:r>
          </a:p>
          <a:p>
            <a:pPr fontAlgn="base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4" name="Picture 2" descr="E:\фото\75714642-8a79-46df-9823-40f90ed796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642918"/>
            <a:ext cx="4143386" cy="5524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Девиз морских пехотинцев:</a:t>
            </a:r>
          </a:p>
          <a:p>
            <a:pPr>
              <a:buNone/>
            </a:pPr>
            <a:r>
              <a:rPr lang="ru-RU" dirty="0" smtClean="0"/>
              <a:t>                       </a:t>
            </a:r>
            <a:r>
              <a:rPr lang="ru-RU" b="1" dirty="0" smtClean="0"/>
              <a:t>Там, где мы , там - победа</a:t>
            </a:r>
          </a:p>
        </p:txBody>
      </p:sp>
      <p:pic>
        <p:nvPicPr>
          <p:cNvPr id="2050" name="Picture 2" descr="E:\фото\521db573-3c4a-43fd-8f54-8cd3bb525d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071678"/>
            <a:ext cx="5715040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Форма морского пехотинца</a:t>
            </a:r>
          </a:p>
        </p:txBody>
      </p:sp>
      <p:pic>
        <p:nvPicPr>
          <p:cNvPr id="5" name="Picture 4" descr="F:\фото\6c223e6c-9b3f-4324-ba1e-c787ef18e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3571900" cy="471490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57299"/>
            <a:ext cx="4197845" cy="4714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/>
              <a:t>            </a:t>
            </a:r>
            <a:r>
              <a:rPr lang="ru-RU" dirty="0" smtClean="0"/>
              <a:t>            Сумка морского пехотинца</a:t>
            </a:r>
            <a:endParaRPr lang="ru-RU" dirty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Военные сумки необходимы не только </a:t>
            </a:r>
          </a:p>
          <a:p>
            <a:pPr>
              <a:buNone/>
            </a:pPr>
            <a:r>
              <a:rPr lang="ru-RU" sz="2000" dirty="0" smtClean="0"/>
              <a:t>   военнослужащим, в обязанности </a:t>
            </a:r>
          </a:p>
          <a:p>
            <a:pPr>
              <a:buNone/>
            </a:pPr>
            <a:r>
              <a:rPr lang="ru-RU" sz="2000" dirty="0" smtClean="0"/>
              <a:t>   которых</a:t>
            </a:r>
            <a:r>
              <a:rPr lang="ru-RU" dirty="0" smtClean="0"/>
              <a:t> </a:t>
            </a:r>
            <a:r>
              <a:rPr lang="ru-RU" sz="2000" dirty="0" smtClean="0"/>
              <a:t>входят быстрые сборы по </a:t>
            </a:r>
          </a:p>
          <a:p>
            <a:pPr>
              <a:buNone/>
            </a:pPr>
            <a:r>
              <a:rPr lang="ru-RU" sz="2000" dirty="0" smtClean="0"/>
              <a:t>   сигналу тревоги. Они могут </a:t>
            </a:r>
          </a:p>
          <a:p>
            <a:pPr>
              <a:buNone/>
            </a:pPr>
            <a:r>
              <a:rPr lang="ru-RU" sz="2000" dirty="0" smtClean="0"/>
              <a:t>   потребоваться курсантам, слушателям </a:t>
            </a:r>
          </a:p>
          <a:p>
            <a:pPr>
              <a:buNone/>
            </a:pPr>
            <a:r>
              <a:rPr lang="ru-RU" sz="2000" dirty="0" smtClean="0"/>
              <a:t>   военных кафедр, кадетам и другим </a:t>
            </a:r>
          </a:p>
          <a:p>
            <a:pPr>
              <a:buNone/>
            </a:pPr>
            <a:r>
              <a:rPr lang="ru-RU" sz="2000" dirty="0" smtClean="0"/>
              <a:t>   военнообязанным. Кроме основной</a:t>
            </a:r>
          </a:p>
          <a:p>
            <a:pPr>
              <a:buNone/>
            </a:pPr>
            <a:r>
              <a:rPr lang="ru-RU" sz="2000" dirty="0" smtClean="0"/>
              <a:t>   функции по переноске и хранению </a:t>
            </a:r>
          </a:p>
          <a:p>
            <a:pPr>
              <a:buNone/>
            </a:pPr>
            <a:r>
              <a:rPr lang="ru-RU" sz="2000" dirty="0" smtClean="0"/>
              <a:t>   вещей, они нужны для формирования </a:t>
            </a:r>
          </a:p>
          <a:p>
            <a:pPr>
              <a:buNone/>
            </a:pPr>
            <a:r>
              <a:rPr lang="ru-RU" sz="2000" dirty="0" smtClean="0"/>
              <a:t>   тревожных сумок.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</a:p>
        </p:txBody>
      </p:sp>
      <p:pic>
        <p:nvPicPr>
          <p:cNvPr id="1026" name="Picture 2" descr="E:\фото\a3112d3f-1cd9-44fe-8331-92538ffb05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428736"/>
            <a:ext cx="414337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Рюкзак морского пехотинца</a:t>
            </a:r>
          </a:p>
          <a:p>
            <a:pPr>
              <a:buNone/>
            </a:pPr>
            <a:r>
              <a:rPr lang="ru-RU" sz="1800" dirty="0" smtClean="0"/>
              <a:t>   Он всегда находится за спиной и должен </a:t>
            </a:r>
          </a:p>
          <a:p>
            <a:pPr>
              <a:buNone/>
            </a:pPr>
            <a:r>
              <a:rPr lang="ru-RU" sz="1800" dirty="0" smtClean="0"/>
              <a:t>   сидеть максимально комфортно, не </a:t>
            </a:r>
          </a:p>
          <a:p>
            <a:pPr>
              <a:buNone/>
            </a:pPr>
            <a:r>
              <a:rPr lang="ru-RU" sz="1800" dirty="0" smtClean="0"/>
              <a:t>    сковывая движений. Именно поэтому </a:t>
            </a:r>
          </a:p>
          <a:p>
            <a:pPr>
              <a:buNone/>
            </a:pPr>
            <a:r>
              <a:rPr lang="ru-RU" sz="1800" dirty="0" smtClean="0"/>
              <a:t>   лямки у армейских моделей кардинально </a:t>
            </a:r>
          </a:p>
          <a:p>
            <a:pPr>
              <a:buNone/>
            </a:pPr>
            <a:r>
              <a:rPr lang="ru-RU" sz="1800" dirty="0" smtClean="0"/>
              <a:t>   отличаются от стандартный лямок. Они не </a:t>
            </a:r>
          </a:p>
          <a:p>
            <a:pPr>
              <a:buNone/>
            </a:pPr>
            <a:r>
              <a:rPr lang="ru-RU" sz="1800" dirty="0" smtClean="0"/>
              <a:t>   врезаются в плечи и анатомически </a:t>
            </a:r>
          </a:p>
          <a:p>
            <a:pPr>
              <a:buNone/>
            </a:pPr>
            <a:r>
              <a:rPr lang="ru-RU" sz="1800" dirty="0" smtClean="0"/>
              <a:t>   правильно помогают удерживать вес на </a:t>
            </a:r>
          </a:p>
          <a:p>
            <a:pPr>
              <a:buNone/>
            </a:pPr>
            <a:r>
              <a:rPr lang="ru-RU" sz="1800" dirty="0" smtClean="0"/>
              <a:t>   спине, распределяя нагрузку.</a:t>
            </a:r>
          </a:p>
        </p:txBody>
      </p:sp>
      <p:pic>
        <p:nvPicPr>
          <p:cNvPr id="4" name="Picture 3" descr="F:\фото\6d87308a-4266-4301-9328-eb6c0967d5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85860"/>
            <a:ext cx="4429124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/>
              <a:t>                   Армейский несессер морского пехотинца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Несессер - специальный контейнер для мелких предметов. Используется для хранения принадлежностей гигиены, косметики, маникюра, шитья, рукоделия и т.п. </a:t>
            </a:r>
          </a:p>
        </p:txBody>
      </p:sp>
      <p:pic>
        <p:nvPicPr>
          <p:cNvPr id="4" name="Picture 2" descr="F:\фото\b9b927f0-b4ba-4e4c-8c33-d0a106f46f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8643998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326</Words>
  <Application>Microsoft Office PowerPoint</Application>
  <PresentationFormat>Экран (4:3)</PresentationFormat>
  <Paragraphs>79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</vt:lpstr>
      <vt:lpstr>Презентация PowerPoint</vt:lpstr>
      <vt:lpstr>Презентация PowerPoint</vt:lpstr>
      <vt:lpstr>ра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Морская пехота России</dc:title>
  <dc:creator>Admin</dc:creator>
  <cp:lastModifiedBy>USER</cp:lastModifiedBy>
  <cp:revision>31</cp:revision>
  <dcterms:created xsi:type="dcterms:W3CDTF">2023-02-13T16:29:44Z</dcterms:created>
  <dcterms:modified xsi:type="dcterms:W3CDTF">2023-02-28T10:24:48Z</dcterms:modified>
</cp:coreProperties>
</file>