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62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Триколор 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8286808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Евдокимов Иван Иванович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14810" y="2214554"/>
            <a:ext cx="4714876" cy="21431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Родился: 22 февраля 1988 года в с. Курки Артинского р-на Свердловской области. Иван Иванович учился в МБОУ «Куркинская ООШ»  до 9 класса, а затем в СПТУ 4 года.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C:\Users\User\Desktop\Аня\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222" y="1357298"/>
            <a:ext cx="3211649" cy="5229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риколор 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" y="0"/>
            <a:ext cx="91440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C:\Users\User\Desktop\Аня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500306"/>
            <a:ext cx="52400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857232"/>
            <a:ext cx="5400684" cy="12255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 мая 2007 г. Был призван в армию.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риколор 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C:\Users\User\Desktop\Аня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5000" y="122575"/>
            <a:ext cx="3055496" cy="4973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C:\Users\User\Desktop\Аня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928670"/>
            <a:ext cx="4812917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5286388"/>
            <a:ext cx="7072362" cy="1154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Служил в Сеферном флоте г. Североморск.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риколор 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User\Desktop\Аня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3083194" cy="5095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57224" y="5715016"/>
            <a:ext cx="3321266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30 октября  2008 г. был уволен в запас.</a:t>
            </a:r>
            <a:endParaRPr lang="ru-RU" sz="2400" dirty="0"/>
          </a:p>
        </p:txBody>
      </p:sp>
      <p:pic>
        <p:nvPicPr>
          <p:cNvPr id="19459" name="Picture 3" descr="C:\Users\User\Desktop\Аня\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34081"/>
            <a:ext cx="3714776" cy="5709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риколор фла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214290"/>
            <a:ext cx="5072098" cy="7143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службы побывал в Норвегии.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User\Desktop\Аня\безымянный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736"/>
            <a:ext cx="3090208" cy="5089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User\Desktop\Аня\безымянный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857628"/>
            <a:ext cx="4363896" cy="2685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C:\Users\User\Desktop\Аня\безымянный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2652" y="1285860"/>
            <a:ext cx="4143284" cy="251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ser\Desktop\Аня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8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357166"/>
            <a:ext cx="7429552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Весь мир знает, каких сильных, отважных и крепких духом людей взращивает знаменитый русский флот. Все восхищаются их стойкостью, силою и отвагою. Поздравляю с Днем защитника Отечества. Ведь мы живем спокойно только в том случае, если знаем, что мир царит не только на суше, но и в беспокойном море. Желаю не терять веру в жизнь и в собственное дело. С праздником!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81</Words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Родился: 22 февраля 1988 года в с. Курки Артинского р-на Свердловской области. Иван Иванович учился в МБОУ «Куркинская ООШ»  до 9 класса, а затем в СПТУ 4 года. </vt:lpstr>
      <vt:lpstr>12 мая 2007 г. Был призван в армию. </vt:lpstr>
      <vt:lpstr>Служил в Сеферном флоте г. Североморск.</vt:lpstr>
      <vt:lpstr>Слайд 5</vt:lpstr>
      <vt:lpstr>После службы побывал в Норвегии.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</dc:creator>
  <cp:lastModifiedBy>Customer</cp:lastModifiedBy>
  <cp:revision>16</cp:revision>
  <dcterms:created xsi:type="dcterms:W3CDTF">2023-02-25T10:49:12Z</dcterms:created>
  <dcterms:modified xsi:type="dcterms:W3CDTF">2023-02-25T13:08:10Z</dcterms:modified>
</cp:coreProperties>
</file>