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46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notesSlides/notesSlide13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29.xml" ContentType="application/vnd.openxmlformats-officedocument.presentationml.notesSlide+xml"/>
  <Override PartName="/ppt/slides/slide108.xml" ContentType="application/vnd.openxmlformats-officedocument.presentationml.slide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8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37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44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3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40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149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45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slides/slide118.xml" ContentType="application/vnd.openxmlformats-officedocument.presentationml.slide+xml"/>
  <Override PartName="/ppt/notesSlides/notesSlide128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notesSlides/notesSlide147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2"/>
  </p:notesMasterIdLst>
  <p:sldIdLst>
    <p:sldId id="256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90" r:id="rId70"/>
    <p:sldId id="391" r:id="rId71"/>
    <p:sldId id="392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01" r:id="rId81"/>
    <p:sldId id="402" r:id="rId82"/>
    <p:sldId id="403" r:id="rId83"/>
    <p:sldId id="404" r:id="rId84"/>
    <p:sldId id="405" r:id="rId85"/>
    <p:sldId id="406" r:id="rId86"/>
    <p:sldId id="407" r:id="rId87"/>
    <p:sldId id="408" r:id="rId88"/>
    <p:sldId id="409" r:id="rId89"/>
    <p:sldId id="410" r:id="rId90"/>
    <p:sldId id="411" r:id="rId91"/>
    <p:sldId id="412" r:id="rId92"/>
    <p:sldId id="413" r:id="rId93"/>
    <p:sldId id="414" r:id="rId94"/>
    <p:sldId id="415" r:id="rId95"/>
    <p:sldId id="416" r:id="rId96"/>
    <p:sldId id="417" r:id="rId97"/>
    <p:sldId id="418" r:id="rId98"/>
    <p:sldId id="419" r:id="rId99"/>
    <p:sldId id="420" r:id="rId100"/>
    <p:sldId id="421" r:id="rId101"/>
    <p:sldId id="422" r:id="rId102"/>
    <p:sldId id="423" r:id="rId103"/>
    <p:sldId id="424" r:id="rId104"/>
    <p:sldId id="425" r:id="rId105"/>
    <p:sldId id="426" r:id="rId106"/>
    <p:sldId id="427" r:id="rId107"/>
    <p:sldId id="428" r:id="rId108"/>
    <p:sldId id="429" r:id="rId109"/>
    <p:sldId id="430" r:id="rId110"/>
    <p:sldId id="431" r:id="rId111"/>
    <p:sldId id="432" r:id="rId112"/>
    <p:sldId id="433" r:id="rId113"/>
    <p:sldId id="434" r:id="rId114"/>
    <p:sldId id="435" r:id="rId115"/>
    <p:sldId id="436" r:id="rId116"/>
    <p:sldId id="437" r:id="rId117"/>
    <p:sldId id="438" r:id="rId118"/>
    <p:sldId id="439" r:id="rId119"/>
    <p:sldId id="440" r:id="rId120"/>
    <p:sldId id="441" r:id="rId121"/>
    <p:sldId id="442" r:id="rId122"/>
    <p:sldId id="443" r:id="rId123"/>
    <p:sldId id="444" r:id="rId124"/>
    <p:sldId id="445" r:id="rId125"/>
    <p:sldId id="446" r:id="rId126"/>
    <p:sldId id="447" r:id="rId127"/>
    <p:sldId id="448" r:id="rId128"/>
    <p:sldId id="449" r:id="rId129"/>
    <p:sldId id="450" r:id="rId130"/>
    <p:sldId id="451" r:id="rId131"/>
    <p:sldId id="452" r:id="rId132"/>
    <p:sldId id="453" r:id="rId133"/>
    <p:sldId id="454" r:id="rId134"/>
    <p:sldId id="455" r:id="rId135"/>
    <p:sldId id="456" r:id="rId136"/>
    <p:sldId id="457" r:id="rId137"/>
    <p:sldId id="458" r:id="rId138"/>
    <p:sldId id="459" r:id="rId139"/>
    <p:sldId id="460" r:id="rId140"/>
    <p:sldId id="461" r:id="rId141"/>
    <p:sldId id="462" r:id="rId142"/>
    <p:sldId id="464" r:id="rId143"/>
    <p:sldId id="465" r:id="rId144"/>
    <p:sldId id="466" r:id="rId145"/>
    <p:sldId id="467" r:id="rId146"/>
    <p:sldId id="468" r:id="rId147"/>
    <p:sldId id="469" r:id="rId148"/>
    <p:sldId id="470" r:id="rId149"/>
    <p:sldId id="471" r:id="rId150"/>
    <p:sldId id="472" r:id="rId15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-63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3762e55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3762e55c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2e716f29180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Google Shape;693;g2e716f29180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g2e760951b25_0_2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g2e760951b25_0_2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g2e760951b25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6" name="Google Shape;1156;g2e760951b25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g2e760951b25_0_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1" name="Google Shape;1161;g2e760951b25_0_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2e760951b25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6" name="Google Shape;1166;g2e760951b25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g2e760951b25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1" name="Google Shape;1171;g2e760951b25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g2e760951b25_0_2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6" name="Google Shape;1176;g2e760951b25_0_2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g2e760951b25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g2e760951b25_0_3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g2e760951b25_0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6" name="Google Shape;1186;g2e760951b25_0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g2e760951b25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1" name="Google Shape;1191;g2e760951b25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g2e760951b25_0_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6" name="Google Shape;1196;g2e760951b25_0_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2e716f29180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2e716f29180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g2e760951b25_0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1" name="Google Shape;1201;g2e760951b25_0_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g2e760951b25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6" name="Google Shape;1206;g2e760951b25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g2e760951b25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1" name="Google Shape;1211;g2e760951b25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g2e760951b25_0_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6" name="Google Shape;1216;g2e760951b25_0_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2e760951b25_0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2e760951b25_0_3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g2e760951b25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6" name="Google Shape;1226;g2e760951b25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g2e760951b25_0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1" name="Google Shape;1231;g2e760951b25_0_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2e760951b25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2e760951b25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g2e760951b25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1" name="Google Shape;1241;g2e760951b25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g2e760951b25_0_3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6" name="Google Shape;1246;g2e760951b25_0_3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2e716f29180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2e716f29180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g2e760951b25_0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1" name="Google Shape;1251;g2e760951b25_0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g2e760951b25_0_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g2e760951b25_0_3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g2e760951b25_0_3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1" name="Google Shape;1261;g2e760951b25_0_3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g2e760951b25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6" name="Google Shape;1266;g2e760951b25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2e760951b25_0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2e760951b25_0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2e760951b25_0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g2e760951b25_0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2e760951b25_0_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g2e760951b25_0_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2e760951b25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2e760951b25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2e760951b25_0_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2e760951b25_0_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g2e760951b25_0_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6" name="Google Shape;1296;g2e760951b25_0_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2e7026bab4e_6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2e7026bab4e_6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g2e760951b25_0_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1" name="Google Shape;1301;g2e760951b25_0_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g2e760951b25_0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6" name="Google Shape;1306;g2e760951b25_0_4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g2e760951b25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1" name="Google Shape;1311;g2e760951b25_0_4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2e760951b25_0_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2e760951b25_0_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g2e760951b25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1" name="Google Shape;1321;g2e760951b25_0_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g2e760951b25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6" name="Google Shape;1326;g2e760951b25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2e760951b25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1" name="Google Shape;1331;g2e760951b25_0_4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g2e760951b25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6" name="Google Shape;1336;g2e760951b25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g2e716f29180_1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1" name="Google Shape;1341;g2e716f29180_1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g2e716f29180_1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6" name="Google Shape;1346;g2e716f29180_1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e716f29180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2e716f29180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g2e716f29180_1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1" name="Google Shape;1351;g2e716f29180_1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g2e716f29180_1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6" name="Google Shape;1356;g2e716f29180_1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g2e760951b25_0_4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7" name="Google Shape;1367;g2e760951b25_0_4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g2e760951b25_0_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2" name="Google Shape;1372;g2e760951b25_0_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g2e760951b25_0_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7" name="Google Shape;1377;g2e760951b25_0_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2e760951b25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2" name="Google Shape;1382;g2e760951b25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2e760951b25_0_4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2e760951b25_0_4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g2e760951b25_0_4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2" name="Google Shape;1392;g2e760951b25_0_4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g2e760951b25_0_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7" name="Google Shape;1397;g2e760951b25_0_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g2e760951b25_0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2" name="Google Shape;1402;g2e760951b25_0_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2e716f29180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2e716f29180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Google Shape;1406;g2e760951b25_0_4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7" name="Google Shape;1407;g2e760951b25_0_4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e7026bab4e_6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2e7026bab4e_6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2e716f2918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8" name="Google Shape;728;g2e716f2918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2e716f29180_1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2e716f29180_1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2e716f29180_1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2e716f29180_1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2e7026bab4e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2e7026bab4e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2e716f29180_1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2e716f29180_1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2e760951b25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2e760951b25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g2e760951b2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3" name="Google Shape;753;g2e760951b2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2e760951b25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2e760951b25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e760951b2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2e760951b2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2e760951b25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2e760951b25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2e760951b25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2e760951b25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2e760951b25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8" name="Google Shape;778;g2e760951b25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g2e760951b25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3" name="Google Shape;783;g2e760951b25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2e760951b25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2e760951b25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e7026bab4e_6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2e7026bab4e_6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2e760951b25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2e760951b25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2e760951b25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2e760951b25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2e760951b25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2e760951b25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2e760951b25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2e760951b25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2e760951b25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2e760951b25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2e760951b25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2e760951b25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2e760951b25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2e760951b25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2e760951b25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2e760951b25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e760951b25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2e760951b25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2e760951b2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2e760951b2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2e716f29180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Google Shape;663;g2e716f29180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g2e760951b25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1" name="Google Shape;851;g2e760951b25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2e760951b25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2e760951b25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2e760951b25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2e760951b25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2e716f29180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2e716f29180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e716f29180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1" name="Google Shape;871;g2e716f29180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2e716f29180_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2e716f29180_1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2e716f29180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2e716f29180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2e716f29180_1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g2e716f29180_1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2e716f2918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2e716f2918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2e716f29180_1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2e716f29180_1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2e716f29180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2e716f29180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g2e760951b25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1" name="Google Shape;901;g2e760951b25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g2e760951b25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Google Shape;906;g2e760951b25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2e760951b25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2e760951b25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2e760951b25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6" name="Google Shape;916;g2e760951b25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2e716f29180_1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2e716f29180_1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2e716f29180_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6" name="Google Shape;926;g2e716f29180_1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g2e760951b25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g2e760951b25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2e760951b25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6" name="Google Shape;936;g2e760951b25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g2e760951b25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1" name="Google Shape;941;g2e760951b25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2e760951b25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2e760951b25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e7026bab4e_6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2e7026bab4e_6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2e760951b25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1" name="Google Shape;951;g2e760951b25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g2e760951b25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6" name="Google Shape;956;g2e760951b25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g2e760951b25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1" name="Google Shape;961;g2e760951b25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g2e760951b25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Google Shape;966;g2e760951b25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2e760951b25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2e760951b25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2e760951b25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2e760951b25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2e760951b25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Google Shape;981;g2e760951b25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2e760951b25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2e760951b25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g2e760951b25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1" name="Google Shape;991;g2e760951b25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g2e760951b25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6" name="Google Shape;996;g2e760951b25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e7026bab4e_6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2e7026bab4e_6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g2e760951b25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1" name="Google Shape;1001;g2e760951b25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2e760951b25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2e760951b25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g2e760951b25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1" name="Google Shape;1011;g2e760951b25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g2e760951b25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6" name="Google Shape;1016;g2e760951b25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g2e760951b25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1" name="Google Shape;1021;g2e760951b25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g2e760951b25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g2e760951b25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g2e760951b25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1" name="Google Shape;1031;g2e760951b25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g2e760951b25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" name="Google Shape;1036;g2e760951b25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2e760951b25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" name="Google Shape;1041;g2e760951b25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g2e760951b25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6" name="Google Shape;1046;g2e760951b25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e7026bab4e_6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2e7026bab4e_6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g2e760951b25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1" name="Google Shape;1051;g2e760951b25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g2e760951b25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6" name="Google Shape;1056;g2e760951b25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g2e760951b25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1" name="Google Shape;1061;g2e760951b25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g2e760951b25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6" name="Google Shape;1066;g2e760951b25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2e760951b25_0_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2e760951b25_0_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g2e760951b25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6" name="Google Shape;1076;g2e760951b25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g2e760951b25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1" name="Google Shape;1081;g2e760951b25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g2e760951b25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6" name="Google Shape;1086;g2e760951b25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g2e760951b25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1" name="Google Shape;1091;g2e760951b25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g2e760951b25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6" name="Google Shape;1096;g2e760951b25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e7026bab4e_6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2e7026bab4e_6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g2e760951b25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1" name="Google Shape;1101;g2e760951b25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g2e760951b25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6" name="Google Shape;1106;g2e760951b25_0_2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g2e760951b25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1" name="Google Shape;1111;g2e760951b25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g2e760951b25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6" name="Google Shape;1116;g2e760951b25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g2e760951b25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1" name="Google Shape;1121;g2e760951b25_0_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2e760951b25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Google Shape;1126;g2e760951b25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2e760951b25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2e760951b25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g2e760951b25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6" name="Google Shape;1136;g2e760951b25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g2e760951b25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g2e760951b25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2e760951b25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6" name="Google Shape;1146;g2e760951b25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0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0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0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0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0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0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0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0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0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0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0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0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0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0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0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0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0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0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0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0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0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0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0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0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0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0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0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0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0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0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0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0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0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0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0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0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0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0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0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0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0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0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0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09186" y="288325"/>
            <a:ext cx="8551942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dirty="0" smtClean="0">
                <a:solidFill>
                  <a:schemeClr val="dk1"/>
                </a:solidFill>
              </a:rPr>
              <a:t>Выпускники школы, участники военных конфликтов, СВО</a:t>
            </a:r>
            <a:endParaRPr sz="400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5525" y="1608481"/>
            <a:ext cx="5570826" cy="325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" name="Google Shape;695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3" name="Google Shape;1153;p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8" name="Google Shape;1158;p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3" name="Google Shape;1163;p1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624" y="0"/>
            <a:ext cx="859982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8" name="Google Shape;1168;p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9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3" name="Google Shape;1173;p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8" name="Google Shape;1178;p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29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3" name="Google Shape;1183;p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8" name="Google Shape;1188;p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2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3" name="Google Shape;1193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" name="Google Shape;1198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Google Shape;700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39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3" name="Google Shape;1203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04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" name="Google Shape;1208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" name="Google Shape;1213;p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5700" y="0"/>
            <a:ext cx="685800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" name="Google Shape;1218;p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95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3" name="Google Shape;1223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" name="Google Shape;1228;p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7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3" name="Google Shape;1233;p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798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" name="Google Shape;1238;p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" name="Google Shape;1243;p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8" name="Google Shape;1248;p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Google Shape;705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3" name="Google Shape;1253;p1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" name="Google Shape;1258;p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13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3" name="Google Shape;1263;p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24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8" name="Google Shape;1268;p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3" name="Google Shape;1273;p2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8" name="Google Shape;1278;p2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Google Shape;1283;p2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8" name="Google Shape;1288;p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" name="Google Shape;1293;p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8" name="Google Shape;1298;p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3050" y="25563"/>
            <a:ext cx="7017901" cy="509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" name="Google Shape;1303;p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8" name="Google Shape;1308;p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3" name="Google Shape;1313;p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900" y="0"/>
            <a:ext cx="685800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8" name="Google Shape;1318;p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54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3" name="Google Shape;1323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1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8" name="Google Shape;1328;p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799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" name="Google Shape;1333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02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" name="Google Shape;1338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5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3" name="Google Shape;1343;p2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9000" y="0"/>
            <a:ext cx="71606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8" name="Google Shape;1348;p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96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Google Shape;715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3" name="Google Shape;1353;p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15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8" name="Google Shape;1358;p2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9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9" name="Google Shape;1369;p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4" name="Google Shape;1374;p2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9" name="Google Shape;1379;p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4" name="Google Shape;1384;p2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6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9" name="Google Shape;1389;p2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6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4" name="Google Shape;1394;p2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9" name="Google Shape;1399;p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4" name="Google Shape;1404;p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550" y="0"/>
            <a:ext cx="76647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" name="Google Shape;720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050" y="-25425"/>
            <a:ext cx="8047575" cy="519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9" name="Google Shape;1409;p2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Google Shape;725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975" y="-31913"/>
            <a:ext cx="7100894" cy="520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Google Shape;730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8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Google Shape;735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42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Google Shape;655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638050"/>
            <a:ext cx="9143999" cy="41722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5" name="Google Shape;745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24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" name="Google Shape;750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05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5" name="Google Shape;755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95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" name="Google Shape;760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oogle Shape;765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1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Google Shape;770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6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" name="Google Shape;775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6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Google Shape;780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1350" y="-24675"/>
            <a:ext cx="6923750" cy="519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5" name="Google Shape;785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950" y="11250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Google Shape;790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6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" name="Google Shape;660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938" y="69100"/>
            <a:ext cx="725412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Google Shape;795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8650" y="613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" name="Google Shape;800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6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" name="Google Shape;805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7900" y="51125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0" name="Google Shape;810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8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5" name="Google Shape;815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65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" name="Google Shape;820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79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5" name="Google Shape;825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" name="Google Shape;838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95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3" name="Google Shape;843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" name="Google Shape;848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" name="Google Shape;665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6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3" name="Google Shape;853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8" name="Google Shape;858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60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3" name="Google Shape;863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Google Shape;868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01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3" name="Google Shape;873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6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8" name="Google Shape;878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4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3" name="Google Shape;883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925" y="0"/>
            <a:ext cx="69818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19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Google Shape;898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6113" y="24838"/>
            <a:ext cx="6791776" cy="509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" name="Google Shape;670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42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3" name="Google Shape;903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8" name="Google Shape;908;p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3" name="Google Shape;913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2925" y="613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8" name="Google Shape;918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" name="Google Shape;923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44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8" name="Google Shape;928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24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3" name="Google Shape;933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8" name="Google Shape;938;p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675" y="0"/>
            <a:ext cx="703368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3" name="Google Shape;953;p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8" name="Google Shape;958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6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3" name="Google Shape;963;p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63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8" name="Google Shape;968;p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3" name="Google Shape;973;p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3375" y="21350"/>
            <a:ext cx="6801050" cy="510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8" name="Google Shape;978;p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" name="Google Shape;983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1125" y="-20825"/>
            <a:ext cx="6913525" cy="518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Google Shape;988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8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" name="Google Shape;993;p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36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8" name="Google Shape;998;p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1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" name="Google Shape;680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50" y="132925"/>
            <a:ext cx="7085552" cy="507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" name="Google Shape;1003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4725" y="-20825"/>
            <a:ext cx="6913525" cy="518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" name="Google Shape;1013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Google Shape;1018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3" name="Google Shape;1023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oogle Shape;1028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Google Shape;1033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13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Google Shape;1038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1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Google Shape;1043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5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Google Shape;1048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13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5" name="Google Shape;685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50" y="51050"/>
            <a:ext cx="6443150" cy="509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Google Shape;1053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Google Shape;1058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3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3" name="Google Shape;1063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0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8" name="Google Shape;1068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24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" name="Google Shape;1073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74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8" name="Google Shape;1078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3" name="Google Shape;1083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8" name="Google Shape;1088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1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3" name="Google Shape;1093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1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" name="Google Shape;1098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7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Google Shape;690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5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" name="Google Shape;1103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8" name="Google Shape;1108;p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6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3" name="Google Shape;1113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8" name="Google Shape;1118;p1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2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3" name="Google Shape;1123;p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587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" name="Google Shape;1128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29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3" name="Google Shape;1133;p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7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8" name="Google Shape;1138;p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Google Shape;1143;p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8" name="Google Shape;1148;p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4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PresentationFormat>Экран (16:9)</PresentationFormat>
  <Paragraphs>1</Paragraphs>
  <Slides>150</Slides>
  <Notes>150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150</vt:i4>
      </vt:variant>
    </vt:vector>
  </HeadingPairs>
  <TitlesOfParts>
    <vt:vector size="151" baseType="lpstr"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2025-12-02T10:58:47Z</dcterms:modified>
</cp:coreProperties>
</file>