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82" r:id="rId4"/>
    <p:sldId id="277" r:id="rId5"/>
    <p:sldId id="279" r:id="rId6"/>
    <p:sldId id="267" r:id="rId7"/>
    <p:sldId id="284" r:id="rId8"/>
    <p:sldId id="266" r:id="rId9"/>
    <p:sldId id="265" r:id="rId10"/>
    <p:sldId id="286" r:id="rId11"/>
    <p:sldId id="271" r:id="rId12"/>
    <p:sldId id="273" r:id="rId13"/>
    <p:sldId id="274" r:id="rId14"/>
    <p:sldId id="264" r:id="rId15"/>
    <p:sldId id="262" r:id="rId16"/>
    <p:sldId id="275" r:id="rId17"/>
    <p:sldId id="260" r:id="rId18"/>
    <p:sldId id="261" r:id="rId19"/>
    <p:sldId id="259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80" d="100"/>
          <a:sy n="80" d="100"/>
        </p:scale>
        <p:origin x="-540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9A59A-E2E8-4366-B535-59F19BF011FB}" type="datetimeFigureOut">
              <a:rPr lang="ru-RU" smtClean="0"/>
              <a:pPr/>
              <a:t>18.02.2016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7661C-37F8-47C2-892E-0342A5A77A5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9A59A-E2E8-4366-B535-59F19BF011FB}" type="datetimeFigureOut">
              <a:rPr lang="ru-RU" smtClean="0"/>
              <a:pPr/>
              <a:t>18.02.2016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7661C-37F8-47C2-892E-0342A5A77A5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9A59A-E2E8-4366-B535-59F19BF011FB}" type="datetimeFigureOut">
              <a:rPr lang="ru-RU" smtClean="0"/>
              <a:pPr/>
              <a:t>18.02.2016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7661C-37F8-47C2-892E-0342A5A77A5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9A59A-E2E8-4366-B535-59F19BF011FB}" type="datetimeFigureOut">
              <a:rPr lang="ru-RU" smtClean="0"/>
              <a:pPr/>
              <a:t>18.02.2016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7661C-37F8-47C2-892E-0342A5A77A5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9A59A-E2E8-4366-B535-59F19BF011FB}" type="datetimeFigureOut">
              <a:rPr lang="ru-RU" smtClean="0"/>
              <a:pPr/>
              <a:t>18.02.2016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7661C-37F8-47C2-892E-0342A5A77A5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9A59A-E2E8-4366-B535-59F19BF011FB}" type="datetimeFigureOut">
              <a:rPr lang="ru-RU" smtClean="0"/>
              <a:pPr/>
              <a:t>18.02.2016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7661C-37F8-47C2-892E-0342A5A77A5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9A59A-E2E8-4366-B535-59F19BF011FB}" type="datetimeFigureOut">
              <a:rPr lang="ru-RU" smtClean="0"/>
              <a:pPr/>
              <a:t>18.02.2016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7661C-37F8-47C2-892E-0342A5A77A5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9A59A-E2E8-4366-B535-59F19BF011FB}" type="datetimeFigureOut">
              <a:rPr lang="ru-RU" smtClean="0"/>
              <a:pPr/>
              <a:t>18.02.2016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7661C-37F8-47C2-892E-0342A5A77A5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9A59A-E2E8-4366-B535-59F19BF011FB}" type="datetimeFigureOut">
              <a:rPr lang="ru-RU" smtClean="0"/>
              <a:pPr/>
              <a:t>18.02.2016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7661C-37F8-47C2-892E-0342A5A77A5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9A59A-E2E8-4366-B535-59F19BF011FB}" type="datetimeFigureOut">
              <a:rPr lang="ru-RU" smtClean="0"/>
              <a:pPr/>
              <a:t>18.02.2016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7661C-37F8-47C2-892E-0342A5A77A5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9A59A-E2E8-4366-B535-59F19BF011FB}" type="datetimeFigureOut">
              <a:rPr lang="ru-RU" smtClean="0"/>
              <a:pPr/>
              <a:t>18.02.2016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7661C-37F8-47C2-892E-0342A5A77A5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89A59A-E2E8-4366-B535-59F19BF011FB}" type="datetimeFigureOut">
              <a:rPr lang="ru-RU" smtClean="0"/>
              <a:pPr/>
              <a:t>18.02.2016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D7661C-37F8-47C2-892E-0342A5A77A5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1377245065_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23922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00232" y="500042"/>
            <a:ext cx="5100646" cy="941385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МКОУ «Куркинская ООШ»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57290" y="2643182"/>
            <a:ext cx="6964278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Уникальный экспонат-</a:t>
            </a:r>
          </a:p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точильный круг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E:\1377245065_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500034" y="521495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Завод и поселок</a:t>
            </a:r>
            <a:br>
              <a:rPr lang="ru-RU" dirty="0" smtClean="0"/>
            </a:br>
            <a:r>
              <a:rPr lang="ru-RU" dirty="0" smtClean="0"/>
              <a:t> на рубеже 19-20 веков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56" y="571480"/>
            <a:ext cx="5837247" cy="4589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E:\1377245065_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71670" y="500042"/>
            <a:ext cx="4858776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E:\1377245065_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098" name="Picture 2" descr="F:\Кашкабаш - вставка 2016\кашкабаш картинки- фото\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642918"/>
            <a:ext cx="7013575" cy="5308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E:\1377245065_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122" name="Picture 2" descr="F:\Кашкабаш - вставка 2016\кашкабаш картинки- фото\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1571612"/>
            <a:ext cx="6712394" cy="450059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285852" y="428604"/>
            <a:ext cx="697094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Кашкабаш в наши дни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E:\1377245065_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7" name="Picture 3" descr="F:\Кашкабаш - вставка 2016\КАметов Иван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0298" y="285728"/>
            <a:ext cx="3714776" cy="5120309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571604" y="5103674"/>
            <a:ext cx="5627302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Каметов</a:t>
            </a:r>
            <a:r>
              <a:rPr lang="ru-RU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endParaRPr lang="en-US" sz="5400" b="1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Иван </a:t>
            </a:r>
            <a:r>
              <a:rPr lang="ru-RU" sz="54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Каметович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E:\1377245065_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Рисунок 6" descr="C:\Documents and Settings\ученик\Рабочий стол\МУЗЕЙ-ПАПЫ И ДЕДЫ\Каметов А.И.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5984" y="285728"/>
            <a:ext cx="4357718" cy="528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250475" y="5643578"/>
            <a:ext cx="889352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Каметов</a:t>
            </a:r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Анатолий Иванович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E:\1377245065_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146" name="Picture 2" descr="F:\Точильный камень\DSC035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5863" y="889000"/>
            <a:ext cx="6772275" cy="50784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E:\1377245065_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214290"/>
            <a:ext cx="7743852" cy="1385896"/>
          </a:xfrm>
        </p:spPr>
        <p:txBody>
          <a:bodyPr/>
          <a:lstStyle/>
          <a:p>
            <a:r>
              <a:rPr lang="ru-RU" dirty="0" smtClean="0"/>
              <a:t>Точильный круг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7290" y="4857760"/>
            <a:ext cx="6400800" cy="1752600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  <p:pic>
        <p:nvPicPr>
          <p:cNvPr id="6" name="Picture 2" descr="E:\Точильный камень\DSC035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14480" y="1428736"/>
            <a:ext cx="6000792" cy="45005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:\1377245065_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785794"/>
            <a:ext cx="7772400" cy="1470025"/>
          </a:xfrm>
        </p:spPr>
        <p:txBody>
          <a:bodyPr/>
          <a:lstStyle/>
          <a:p>
            <a:r>
              <a:rPr lang="ru-RU" dirty="0" smtClean="0"/>
              <a:t>Фото из музея школы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Documents and Settings\ученик\Рабочий стол\фото - в музее\DSC035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571480"/>
            <a:ext cx="7529541" cy="56462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1377245065_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8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214546" y="2428868"/>
            <a:ext cx="4256293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Спасибо </a:t>
            </a:r>
          </a:p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за внимание!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E:\1377245065_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Каметова Лиана, Столбова Полина, активисты </a:t>
            </a:r>
            <a:r>
              <a:rPr lang="ru-RU" sz="2800" dirty="0" err="1" smtClean="0"/>
              <a:t>Куркинского</a:t>
            </a:r>
            <a:r>
              <a:rPr lang="ru-RU" sz="2800" dirty="0" smtClean="0"/>
              <a:t> школьного музея.</a:t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2050" name="Picture 2" descr="E:\Точильный камень\DSC035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14612" y="1071546"/>
            <a:ext cx="3857653" cy="51443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E:\1377245065_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500042"/>
            <a:ext cx="6896781" cy="495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1285852" y="5103674"/>
            <a:ext cx="649011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Дом Каметова </a:t>
            </a:r>
          </a:p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Анатолия Ивановича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1377245065_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3" descr="E:\Точильный камень\DSC0352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1604" y="857232"/>
            <a:ext cx="6643734" cy="49828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1377245065_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Фото дедушки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E:\1377245065_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785786" y="4643446"/>
            <a:ext cx="7786742" cy="1143000"/>
          </a:xfrm>
        </p:spPr>
        <p:txBody>
          <a:bodyPr>
            <a:noAutofit/>
          </a:bodyPr>
          <a:lstStyle/>
          <a:p>
            <a:r>
              <a:rPr lang="ru-RU" sz="3200" dirty="0" smtClean="0"/>
              <a:t>Первый хозяин точильного круга –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ru-RU" sz="3200" dirty="0" err="1" smtClean="0"/>
              <a:t>Каметов</a:t>
            </a:r>
            <a:r>
              <a:rPr lang="ru-RU" sz="3200" dirty="0" smtClean="0"/>
              <a:t> </a:t>
            </a:r>
            <a:r>
              <a:rPr lang="ru-RU" sz="3200" dirty="0" err="1" smtClean="0"/>
              <a:t>Камет</a:t>
            </a:r>
            <a:r>
              <a:rPr lang="ru-RU" sz="3200" dirty="0" smtClean="0"/>
              <a:t>, уроженец села Курки, наш прапрадедушка, живший в селе Курки в первой половине 20 века </a:t>
            </a:r>
            <a:endParaRPr lang="ru-RU" sz="32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1802" y="285728"/>
            <a:ext cx="2733413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1377245065_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8" cy="6858000"/>
          </a:xfrm>
          <a:prstGeom prst="rect">
            <a:avLst/>
          </a:prstGeom>
          <a:noFill/>
        </p:spPr>
      </p:pic>
      <p:sp>
        <p:nvSpPr>
          <p:cNvPr id="6145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85852" y="714356"/>
            <a:ext cx="6929486" cy="5678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 CYR"/>
                <a:ea typeface="Times New Roman" pitchFamily="18" charset="0"/>
                <a:cs typeface="Times New Roman" pitchFamily="18" charset="0"/>
              </a:rPr>
              <a:t>	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                   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Я думал почему-то в тот момент,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                      Каким был в старину мой 		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		     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инструмент?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                      От долгого сражения с металлом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                      Сточился круг и сделался овалом,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                      Который запинается слегка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                      И стукнуть норовит исподтишка,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                      Как будто бьет заклятого врага.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                      Кто более искусен? Может быть,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                      Не тот, кто изобрел круговращенье,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                      А тот, кто круг умел остановить!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                      Но должен ли свои секреты он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                      Навязывать другому поколенью?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	        Должен, чтоб опыт сохранить и обучать,  	</a:t>
            </a: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И молодому  поколенью передать.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                    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E:\1377245065_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857364"/>
            <a:ext cx="4500594" cy="3130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29190" y="1214422"/>
            <a:ext cx="3751255" cy="4717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2143108" y="214290"/>
            <a:ext cx="483664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Гора Кашкабаш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E:\1377245065_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42910" y="5143512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Павел Петрович  Аносов – деятель русской науки, первооткрыватель русского булата</a:t>
            </a:r>
            <a:endParaRPr lang="ru-RU" sz="3200" dirty="0"/>
          </a:p>
        </p:txBody>
      </p:sp>
      <p:pic>
        <p:nvPicPr>
          <p:cNvPr id="4" name="Picture 2" descr="F:\Аносов\64f79837cb7b94097dea1d460dbb441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71736" y="285728"/>
            <a:ext cx="4143404" cy="50081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</TotalTime>
  <Words>67</Words>
  <Application>Microsoft Office PowerPoint</Application>
  <PresentationFormat>Экран (4:3)</PresentationFormat>
  <Paragraphs>24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МКОУ «Куркинская ООШ»</vt:lpstr>
      <vt:lpstr>Каметова Лиана, Столбова Полина, активисты Куркинского школьного музея. </vt:lpstr>
      <vt:lpstr>Слайд 3</vt:lpstr>
      <vt:lpstr>Слайд 4</vt:lpstr>
      <vt:lpstr>Слайд 5</vt:lpstr>
      <vt:lpstr>Первый хозяин точильного круга –  Каметов Камет, уроженец села Курки, наш прапрадедушка, живший в селе Курки в первой половине 20 века </vt:lpstr>
      <vt:lpstr>Слайд 7</vt:lpstr>
      <vt:lpstr>Слайд 8</vt:lpstr>
      <vt:lpstr>Павел Петрович  Аносов – деятель русской науки, первооткрыватель русского булата</vt:lpstr>
      <vt:lpstr>Завод и поселок  на рубеже 19-20 веков</vt:lpstr>
      <vt:lpstr>Слайд 11</vt:lpstr>
      <vt:lpstr>Слайд 12</vt:lpstr>
      <vt:lpstr>Слайд 13</vt:lpstr>
      <vt:lpstr>Слайд 14</vt:lpstr>
      <vt:lpstr>Слайд 15</vt:lpstr>
      <vt:lpstr>Слайд 16</vt:lpstr>
      <vt:lpstr>Точильный круг</vt:lpstr>
      <vt:lpstr>Фото из музея школы</vt:lpstr>
      <vt:lpstr>Слайд 19</vt:lpstr>
    </vt:vector>
  </TitlesOfParts>
  <Company>школа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ученик</dc:creator>
  <cp:lastModifiedBy>ученик</cp:lastModifiedBy>
  <cp:revision>38</cp:revision>
  <dcterms:created xsi:type="dcterms:W3CDTF">2016-01-26T03:16:13Z</dcterms:created>
  <dcterms:modified xsi:type="dcterms:W3CDTF">2016-02-18T10:30:41Z</dcterms:modified>
</cp:coreProperties>
</file>