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77" r:id="rId5"/>
    <p:sldId id="279" r:id="rId6"/>
    <p:sldId id="267" r:id="rId7"/>
    <p:sldId id="284" r:id="rId8"/>
    <p:sldId id="266" r:id="rId9"/>
    <p:sldId id="265" r:id="rId10"/>
    <p:sldId id="286" r:id="rId11"/>
    <p:sldId id="271" r:id="rId12"/>
    <p:sldId id="273" r:id="rId13"/>
    <p:sldId id="274" r:id="rId14"/>
    <p:sldId id="264" r:id="rId15"/>
    <p:sldId id="262" r:id="rId16"/>
    <p:sldId id="275" r:id="rId17"/>
    <p:sldId id="260" r:id="rId18"/>
    <p:sldId id="26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59A-E2E8-4366-B535-59F19BF011FB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661C-37F8-47C2-892E-0342A5A77A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3922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5100646" cy="94138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«Куркинская ООШ»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643182"/>
            <a:ext cx="6964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Уникальный экспонат-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точильный круг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Завод и поселок</a:t>
            </a:r>
            <a:br>
              <a:rPr lang="ru-RU" dirty="0" smtClean="0"/>
            </a:br>
            <a:r>
              <a:rPr lang="ru-RU" dirty="0" smtClean="0"/>
              <a:t> на рубеже 19-20 веков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5837247" cy="458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85877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Кашкабаш - вставка 2016\кашкабаш картинки- фо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7013575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Кашкабаш - вставка 2016\кашкабаш картинки- фото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712394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428604"/>
            <a:ext cx="6970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Кашкабаш в наши дни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Кашкабаш - вставка 2016\КАметов Ив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3714776" cy="51203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5103674"/>
            <a:ext cx="56273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Каметов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Иван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Каметович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Documents and Settings\ученик\Рабочий стол\МУЗЕЙ-ПАПЫ И ДЕДЫ\Каметов А.И.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357718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475" y="5643578"/>
            <a:ext cx="889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Каметов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Анатолий Иванович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Точильный камень\DSC03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43852" cy="1385896"/>
          </a:xfrm>
        </p:spPr>
        <p:txBody>
          <a:bodyPr/>
          <a:lstStyle/>
          <a:p>
            <a:r>
              <a:rPr lang="ru-RU" dirty="0" smtClean="0"/>
              <a:t>Точильный 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Picture 2" descr="E:\Точильный камень\DSC0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Фото из музея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еник\Рабочий стол\фото - в музее\DSC03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529541" cy="564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428868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Каметова Лиана, Столбова Полина, активисты </a:t>
            </a:r>
            <a:r>
              <a:rPr lang="ru-RU" sz="2800" dirty="0" err="1" smtClean="0"/>
              <a:t>Куркинского</a:t>
            </a:r>
            <a:r>
              <a:rPr lang="ru-RU" sz="2800" dirty="0" smtClean="0"/>
              <a:t> школьного музея.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Точильный камень\DSC03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857653" cy="514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6896781" cy="49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5103674"/>
            <a:ext cx="64901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 Каметова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Анатолия Ивановича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E:\Точильный камень\DSC035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дедушки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8674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Первый хозяин точильного круга –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Каметов</a:t>
            </a:r>
            <a:r>
              <a:rPr lang="ru-RU" sz="3200" dirty="0" smtClean="0"/>
              <a:t> </a:t>
            </a:r>
            <a:r>
              <a:rPr lang="ru-RU" sz="3200" dirty="0" err="1" smtClean="0"/>
              <a:t>Камет</a:t>
            </a:r>
            <a:r>
              <a:rPr lang="ru-RU" sz="3200" dirty="0" smtClean="0"/>
              <a:t>, уроженец села Курки, наш прапрадедушка, живший в селе Курки в первой половине 20 века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73341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85852" y="714356"/>
            <a:ext cx="692948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                 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думал почему-то в тот момент,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Каким был в старину мой 	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инструмент?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От долгого сражения с металлом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Сточился круг и сделался овалом,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Который запинается слегка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И стукнуть норовит исподтишка,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Как будто бьет заклятого врага.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Кто более искусен? Может быть,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Не тот, кто изобрел круговращенье,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А тот, кто круг умел остановить!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Но должен ли свои секреты он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                   Навязывать другому поколенью?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       Должен, чтоб опыт сохранить и обучать,  	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И молодому  поколенью передать.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                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500594" cy="31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751255" cy="47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214290"/>
            <a:ext cx="483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Гора Кашкабаш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13772450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Павел Петрович  Аносов – деятель русской науки, первооткрыватель русского булата</a:t>
            </a:r>
            <a:endParaRPr lang="ru-RU" sz="3200" dirty="0"/>
          </a:p>
        </p:txBody>
      </p:sp>
      <p:pic>
        <p:nvPicPr>
          <p:cNvPr id="4" name="Picture 2" descr="F:\Аносов\64f79837cb7b94097dea1d460dbb4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4143404" cy="500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67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МКОУ «Куркинская ООШ»</vt:lpstr>
      <vt:lpstr>Каметова Лиана, Столбова Полина, активисты Куркинского школьного музея. </vt:lpstr>
      <vt:lpstr>Слайд 3</vt:lpstr>
      <vt:lpstr>Слайд 4</vt:lpstr>
      <vt:lpstr>Слайд 5</vt:lpstr>
      <vt:lpstr>Первый хозяин точильного круга –  Каметов Камет, уроженец села Курки, наш прапрадедушка, живший в селе Курки в первой половине 20 века </vt:lpstr>
      <vt:lpstr>Слайд 7</vt:lpstr>
      <vt:lpstr>Слайд 8</vt:lpstr>
      <vt:lpstr>Павел Петрович  Аносов – деятель русской науки, первооткрыватель русского булата</vt:lpstr>
      <vt:lpstr>Завод и поселок  на рубеже 19-20 веков</vt:lpstr>
      <vt:lpstr>Слайд 11</vt:lpstr>
      <vt:lpstr>Слайд 12</vt:lpstr>
      <vt:lpstr>Слайд 13</vt:lpstr>
      <vt:lpstr>Слайд 14</vt:lpstr>
      <vt:lpstr>Слайд 15</vt:lpstr>
      <vt:lpstr>Слайд 16</vt:lpstr>
      <vt:lpstr>Точильный круг</vt:lpstr>
      <vt:lpstr>Фото из музея школы</vt:lpstr>
      <vt:lpstr>Слайд 19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ученик</cp:lastModifiedBy>
  <cp:revision>38</cp:revision>
  <dcterms:created xsi:type="dcterms:W3CDTF">2016-01-26T03:16:13Z</dcterms:created>
  <dcterms:modified xsi:type="dcterms:W3CDTF">2016-02-18T10:30:41Z</dcterms:modified>
</cp:coreProperties>
</file>