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124" autoAdjust="0"/>
    <p:restoredTop sz="94660"/>
  </p:normalViewPr>
  <p:slideViewPr>
    <p:cSldViewPr>
      <p:cViewPr varScale="1">
        <p:scale>
          <a:sx n="65" d="100"/>
          <a:sy n="65" d="100"/>
        </p:scale>
        <p:origin x="-3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A9DF-1CF8-4CEF-94F4-0B35FEE0BA24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058A4C3-FB86-4956-AFE7-445F5801DA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A9DF-1CF8-4CEF-94F4-0B35FEE0BA24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A4C3-FB86-4956-AFE7-445F5801DA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A9DF-1CF8-4CEF-94F4-0B35FEE0BA24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A4C3-FB86-4956-AFE7-445F5801DA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A9DF-1CF8-4CEF-94F4-0B35FEE0BA24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058A4C3-FB86-4956-AFE7-445F5801DA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A9DF-1CF8-4CEF-94F4-0B35FEE0BA24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A4C3-FB86-4956-AFE7-445F5801DA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A9DF-1CF8-4CEF-94F4-0B35FEE0BA24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A4C3-FB86-4956-AFE7-445F5801DA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A9DF-1CF8-4CEF-94F4-0B35FEE0BA24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058A4C3-FB86-4956-AFE7-445F5801DA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A9DF-1CF8-4CEF-94F4-0B35FEE0BA24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A4C3-FB86-4956-AFE7-445F5801DA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A9DF-1CF8-4CEF-94F4-0B35FEE0BA24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A4C3-FB86-4956-AFE7-445F5801DA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A9DF-1CF8-4CEF-94F4-0B35FEE0BA24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A4C3-FB86-4956-AFE7-445F5801DA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A9DF-1CF8-4CEF-94F4-0B35FEE0BA24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A4C3-FB86-4956-AFE7-445F5801DA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E3AA9DF-1CF8-4CEF-94F4-0B35FEE0BA24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058A4C3-FB86-4956-AFE7-445F5801DA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214423"/>
            <a:ext cx="8458200" cy="20002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Викторина по русскому языку для 7-8 классов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4687"/>
            <a:ext cx="6400800" cy="1285884"/>
          </a:xfrm>
        </p:spPr>
        <p:txBody>
          <a:bodyPr>
            <a:normAutofit/>
          </a:bodyPr>
          <a:lstStyle/>
          <a:p>
            <a:pPr algn="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№5.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каком слове (словах) русского языка подряд следует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три буквы Е?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Ответы на задание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№5: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длиннош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еее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короткош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еее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тонкош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еее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№6.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Какой русский писатель иногда подписывал свое произведение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Нави Волырк?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Ответ на задание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№6: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Нави Волырк –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ван Крылов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№7.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каком из слов нет окончания?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79725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1. степной</a:t>
            </a:r>
          </a:p>
          <a:p>
            <a:pPr marL="2879725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2. стеной</a:t>
            </a:r>
          </a:p>
          <a:p>
            <a:pPr marL="2879725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3. герой</a:t>
            </a:r>
          </a:p>
          <a:p>
            <a:pPr marL="2879725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4. долой</a:t>
            </a:r>
          </a:p>
          <a:p>
            <a:pPr marL="2879725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5. второй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Ответы на задание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№7: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/>
          <a:lstStyle/>
          <a:p>
            <a:pPr marL="442913" inden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степной (-ой)</a:t>
            </a:r>
          </a:p>
          <a:p>
            <a:pPr marL="442913" inden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стеной – (-ой)</a:t>
            </a:r>
          </a:p>
          <a:p>
            <a:pPr marL="442913" inden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герой – (нулевое)</a:t>
            </a:r>
          </a:p>
          <a:p>
            <a:pPr marL="442913" inden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долой – (нет окончание, это наречие)</a:t>
            </a:r>
          </a:p>
          <a:p>
            <a:pPr marL="442913" inden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второй – (-ой)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№8.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Какие из слов произошли от одного корня?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333625" indent="-357188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Пешка</a:t>
            </a:r>
          </a:p>
          <a:p>
            <a:pPr marL="2333625" indent="-357188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Опешить</a:t>
            </a:r>
          </a:p>
          <a:p>
            <a:pPr marL="2333625" indent="-357188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Спешиться</a:t>
            </a:r>
          </a:p>
          <a:p>
            <a:pPr marL="2333625" indent="-357188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Пешеход</a:t>
            </a:r>
          </a:p>
          <a:p>
            <a:pPr marL="2333625" indent="-357188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Пехота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на задание </a:t>
            </a:r>
            <a:r>
              <a:rPr lang="ru-RU" dirty="0" smtClean="0"/>
              <a:t>№8: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Все слова произошли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от одного корня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2333625" indent="-357188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Пеш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</a:t>
            </a:r>
          </a:p>
          <a:p>
            <a:pPr marL="2333625" indent="-35718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пеш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ить</a:t>
            </a:r>
          </a:p>
          <a:p>
            <a:pPr marL="2333625" indent="-35718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пеш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иться</a:t>
            </a:r>
          </a:p>
          <a:p>
            <a:pPr marL="2333625" indent="-357188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Пеш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еход</a:t>
            </a:r>
          </a:p>
          <a:p>
            <a:pPr marL="2333625" indent="-357188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Пех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ота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№9.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 данных в ряду фамилий определите, чей предок 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2285992"/>
          <a:ext cx="8286808" cy="41434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14842"/>
                <a:gridCol w="4071966"/>
              </a:tblGrid>
              <a:tr h="981199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1. Служил в церкви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А.</a:t>
                      </a:r>
                      <a:r>
                        <a:rPr lang="ru-RU" sz="2800" b="1" baseline="0" dirty="0" smtClean="0"/>
                        <a:t> Плотников</a:t>
                      </a:r>
                      <a:endParaRPr lang="ru-RU" sz="2800" b="1" dirty="0"/>
                    </a:p>
                  </a:txBody>
                  <a:tcPr/>
                </a:tc>
              </a:tr>
              <a:tr h="981199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2. Выделывал кожу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В. Скорняков</a:t>
                      </a:r>
                      <a:endParaRPr lang="ru-RU" sz="2800" b="1" dirty="0"/>
                    </a:p>
                  </a:txBody>
                  <a:tcPr/>
                </a:tc>
              </a:tr>
              <a:tr h="727002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3. Шил тулупы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С. Сыромятников</a:t>
                      </a:r>
                      <a:endParaRPr lang="ru-RU" sz="2800" b="1" dirty="0"/>
                    </a:p>
                  </a:txBody>
                  <a:tcPr/>
                </a:tc>
              </a:tr>
              <a:tr h="727002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4. Лепил горшки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Д. Пономарев</a:t>
                      </a:r>
                      <a:endParaRPr lang="ru-RU" sz="2800" b="1" dirty="0"/>
                    </a:p>
                  </a:txBody>
                  <a:tcPr/>
                </a:tc>
              </a:tr>
              <a:tr h="727002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5. Рубил избы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Е. Гончаров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Ответы на задание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№9: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marL="990600" fontAlgn="t"/>
            <a:r>
              <a:rPr lang="ru-RU" b="1" dirty="0"/>
              <a:t>1. Служил в </a:t>
            </a:r>
            <a:r>
              <a:rPr lang="ru-RU" b="1" dirty="0" smtClean="0"/>
              <a:t>церкви - </a:t>
            </a:r>
            <a:r>
              <a:rPr lang="ru-RU" b="1" dirty="0" smtClean="0">
                <a:solidFill>
                  <a:srgbClr val="FF0000"/>
                </a:solidFill>
              </a:rPr>
              <a:t>Д. Пономарев</a:t>
            </a:r>
            <a:endParaRPr lang="ru-RU" b="1" dirty="0">
              <a:solidFill>
                <a:srgbClr val="FF0000"/>
              </a:solidFill>
            </a:endParaRPr>
          </a:p>
          <a:p>
            <a:pPr marL="990600" fontAlgn="t"/>
            <a:r>
              <a:rPr lang="ru-RU" b="1" dirty="0" smtClean="0"/>
              <a:t>2</a:t>
            </a:r>
            <a:r>
              <a:rPr lang="ru-RU" b="1" dirty="0"/>
              <a:t>. Выделывал </a:t>
            </a:r>
            <a:r>
              <a:rPr lang="ru-RU" b="1" dirty="0" smtClean="0"/>
              <a:t>кожу - </a:t>
            </a:r>
            <a:r>
              <a:rPr lang="ru-RU" b="1" dirty="0" smtClean="0">
                <a:solidFill>
                  <a:srgbClr val="FF0000"/>
                </a:solidFill>
              </a:rPr>
              <a:t>С. Сыромятников</a:t>
            </a:r>
            <a:endParaRPr lang="ru-RU" b="1" dirty="0">
              <a:solidFill>
                <a:srgbClr val="FF0000"/>
              </a:solidFill>
            </a:endParaRPr>
          </a:p>
          <a:p>
            <a:pPr marL="990600" fontAlgn="t"/>
            <a:r>
              <a:rPr lang="ru-RU" b="1" dirty="0" smtClean="0"/>
              <a:t>3</a:t>
            </a:r>
            <a:r>
              <a:rPr lang="ru-RU" b="1" dirty="0"/>
              <a:t>. Шил </a:t>
            </a:r>
            <a:r>
              <a:rPr lang="ru-RU" b="1" dirty="0" smtClean="0"/>
              <a:t>тулупы </a:t>
            </a:r>
            <a:r>
              <a:rPr lang="ru-RU" b="1" dirty="0" smtClean="0">
                <a:solidFill>
                  <a:srgbClr val="FF0000"/>
                </a:solidFill>
              </a:rPr>
              <a:t>- В. Скорняков</a:t>
            </a:r>
            <a:endParaRPr lang="ru-RU" b="1" dirty="0">
              <a:solidFill>
                <a:srgbClr val="FF0000"/>
              </a:solidFill>
            </a:endParaRPr>
          </a:p>
          <a:p>
            <a:pPr marL="990600" fontAlgn="t"/>
            <a:r>
              <a:rPr lang="ru-RU" b="1" dirty="0" smtClean="0"/>
              <a:t>4</a:t>
            </a:r>
            <a:r>
              <a:rPr lang="ru-RU" b="1" dirty="0"/>
              <a:t>. Лепил </a:t>
            </a:r>
            <a:r>
              <a:rPr lang="ru-RU" b="1" dirty="0" smtClean="0"/>
              <a:t>горшки - </a:t>
            </a:r>
            <a:r>
              <a:rPr lang="ru-RU" b="1" dirty="0" smtClean="0">
                <a:solidFill>
                  <a:srgbClr val="FF0000"/>
                </a:solidFill>
              </a:rPr>
              <a:t>Е. Гончаров</a:t>
            </a:r>
            <a:endParaRPr lang="ru-RU" b="1" dirty="0">
              <a:solidFill>
                <a:srgbClr val="FF0000"/>
              </a:solidFill>
            </a:endParaRPr>
          </a:p>
          <a:p>
            <a:pPr marL="990600" fontAlgn="t"/>
            <a:r>
              <a:rPr lang="ru-RU" b="1" dirty="0" smtClean="0"/>
              <a:t>5</a:t>
            </a:r>
            <a:r>
              <a:rPr lang="ru-RU" b="1" dirty="0"/>
              <a:t>. Рубил </a:t>
            </a:r>
            <a:r>
              <a:rPr lang="ru-RU" b="1" dirty="0" smtClean="0"/>
              <a:t>избы - </a:t>
            </a:r>
            <a:r>
              <a:rPr lang="ru-RU" b="1" dirty="0" smtClean="0">
                <a:solidFill>
                  <a:srgbClr val="FF0000"/>
                </a:solidFill>
              </a:rPr>
              <a:t>А. Плотников</a:t>
            </a:r>
            <a:endParaRPr lang="ru-RU" b="1" dirty="0">
              <a:solidFill>
                <a:srgbClr val="FF0000"/>
              </a:solidFill>
            </a:endParaRPr>
          </a:p>
          <a:p>
            <a:pPr marL="99060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Определите лексическое значение диалектизма. Что это такое?</a:t>
            </a: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ноговицы</a:t>
            </a: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издёвленок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хлопанцы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шмыгало</a:t>
            </a: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провинка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седмица</a:t>
            </a: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рех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 подлокотник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500198"/>
          </a:xfrm>
        </p:spPr>
        <p:txBody>
          <a:bodyPr>
            <a:noAutofit/>
          </a:bodyPr>
          <a:lstStyle/>
          <a:p>
            <a:r>
              <a:rPr lang="ru-RU" sz="3600" b="1" u="sng" dirty="0" smtClean="0"/>
              <a:t>Задание </a:t>
            </a:r>
            <a:r>
              <a:rPr lang="ru-RU" sz="3600" b="1" u="sng" dirty="0" smtClean="0"/>
              <a:t>№10.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Как правильно обратиться </a:t>
            </a:r>
            <a:br>
              <a:rPr lang="ru-RU" sz="3600" b="1" dirty="0" smtClean="0"/>
            </a:br>
            <a:r>
              <a:rPr lang="ru-RU" sz="3600" b="1" dirty="0" smtClean="0"/>
              <a:t>к человеку в </a:t>
            </a:r>
            <a:r>
              <a:rPr lang="ru-RU" sz="3600" b="1" dirty="0"/>
              <a:t>И</a:t>
            </a:r>
            <a:r>
              <a:rPr lang="ru-RU" sz="3600" b="1" dirty="0" smtClean="0"/>
              <a:t>спании?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pPr marL="2879725" indent="11113"/>
            <a:r>
              <a:rPr lang="ru-RU" b="1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пан</a:t>
            </a:r>
          </a:p>
          <a:p>
            <a:pPr marL="2879725" indent="1111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сеньор</a:t>
            </a:r>
          </a:p>
          <a:p>
            <a:pPr marL="2879725" indent="1111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месье</a:t>
            </a:r>
          </a:p>
          <a:p>
            <a:pPr marL="2879725" indent="1111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мистер</a:t>
            </a:r>
          </a:p>
          <a:p>
            <a:pPr marL="2879725" indent="1111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дон</a:t>
            </a:r>
          </a:p>
          <a:p>
            <a:pPr marL="2879725" indent="11113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Ответ на задание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№10: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ДОН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Autofit/>
          </a:bodyPr>
          <a:lstStyle/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№11.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Образуйте форму родительного падежа множественного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числа от слов: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Кочерга -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Простыня -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Дно -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Ответы на задание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№11.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Кочерга - кочерёг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Простыня – простынь (простыней)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Дно - доньев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№12.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будут называть жителей: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89071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Архангельска</a:t>
            </a:r>
          </a:p>
          <a:p>
            <a:pPr marL="189071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Копейска</a:t>
            </a:r>
          </a:p>
          <a:p>
            <a:pPr marL="189071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Нижнего Новгорода</a:t>
            </a:r>
          </a:p>
          <a:p>
            <a:pPr marL="189071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Перми</a:t>
            </a:r>
          </a:p>
          <a:p>
            <a:pPr marL="189071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Тулы</a:t>
            </a:r>
          </a:p>
          <a:p>
            <a:pPr marL="189071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Ростова-на-Дону</a:t>
            </a:r>
          </a:p>
          <a:p>
            <a:pPr marL="189071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Вологды</a:t>
            </a:r>
          </a:p>
          <a:p>
            <a:pPr marL="189071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8.Курска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Ответы на задание </a:t>
            </a:r>
            <a:r>
              <a:rPr lang="ru-RU" dirty="0" smtClean="0"/>
              <a:t>№12: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indent="1111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Архангельска –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архангелогородцы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111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Копейска -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копейчане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111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Нижнего Новгорода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нижегородцы</a:t>
            </a:r>
          </a:p>
          <a:p>
            <a:pPr indent="1111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Перми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пермяки</a:t>
            </a:r>
          </a:p>
          <a:p>
            <a:pPr indent="1111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Тулы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туляки</a:t>
            </a:r>
          </a:p>
          <a:p>
            <a:pPr indent="1111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Ростова-на-Дону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ростовчане</a:t>
            </a:r>
          </a:p>
          <a:p>
            <a:pPr indent="1111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Вологды -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вологодцы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111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 Курска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куряне</a:t>
            </a:r>
          </a:p>
          <a:p>
            <a:pPr indent="11113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/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Подведение итогов.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Содержимое 3" descr="C24-3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9128" y="2116360"/>
            <a:ext cx="3438144" cy="34015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Ответы на задание №1: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92500"/>
          </a:bodyPr>
          <a:lstStyle/>
          <a:p>
            <a:pPr marL="1430338" indent="7366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ноговицы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носки</a:t>
            </a:r>
          </a:p>
          <a:p>
            <a:pPr marL="1430338" indent="7366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издёвленок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шутник</a:t>
            </a:r>
          </a:p>
          <a:p>
            <a:pPr marL="1430338" indent="7366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хлопанцы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шлепанцы</a:t>
            </a:r>
          </a:p>
          <a:p>
            <a:pPr marL="1430338" indent="7366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шмыгало-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подвижный человек</a:t>
            </a:r>
          </a:p>
          <a:p>
            <a:pPr marL="1430338" indent="7366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провинка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ошибка</a:t>
            </a:r>
          </a:p>
          <a:p>
            <a:pPr marL="1430338" indent="7366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седмица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неделя</a:t>
            </a:r>
          </a:p>
          <a:p>
            <a:pPr marL="1430338" indent="7366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рех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дыра, отверстие, прореха</a:t>
            </a:r>
          </a:p>
          <a:p>
            <a:pPr marL="1430338" indent="7366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 подлокотник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помощник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2.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u="sng" dirty="0" smtClean="0">
                <a:latin typeface="Times New Roman" pitchFamily="18" charset="0"/>
                <a:cs typeface="Times New Roman" pitchFamily="18" charset="0"/>
              </a:rPr>
              <a:t>Подберите к устаревшим словам современное слово в русском языке.</a:t>
            </a:r>
            <a:endParaRPr lang="ru-RU" sz="31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>
            <a:normAutofit fontScale="92500" lnSpcReduction="20000"/>
          </a:bodyPr>
          <a:lstStyle/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око</a:t>
            </a: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2.чело</a:t>
            </a: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выя</a:t>
            </a: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чрево</a:t>
            </a: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перст</a:t>
            </a: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вежды</a:t>
            </a: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ланиты</a:t>
            </a: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 уста</a:t>
            </a: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9. длань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Ответы на задание №2: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lnSpcReduction="10000"/>
          </a:bodyPr>
          <a:lstStyle/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око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глаз</a:t>
            </a: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2.чело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лоб</a:t>
            </a: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выя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шея</a:t>
            </a: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чрево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живот</a:t>
            </a: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перст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палец</a:t>
            </a: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вежды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веки</a:t>
            </a: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ланиты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щеки</a:t>
            </a: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 уста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губы</a:t>
            </a:r>
          </a:p>
          <a:p>
            <a:pPr marL="2509838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9. длань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ладонь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Autofit/>
          </a:bodyPr>
          <a:lstStyle/>
          <a:p>
            <a:r>
              <a:rPr lang="ru-RU" sz="2800" b="1" u="sng" dirty="0" smtClean="0"/>
              <a:t>Задание </a:t>
            </a:r>
            <a:r>
              <a:rPr lang="ru-RU" sz="2800" b="1" u="sng" dirty="0" smtClean="0"/>
              <a:t>№3.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Называется слово – русское название чего-либо, вам нужно по звучанию или по корню догадаться о его значении.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286280"/>
          </a:xfrm>
        </p:spPr>
        <p:txBody>
          <a:bodyPr>
            <a:normAutofit/>
          </a:bodyPr>
          <a:lstStyle/>
          <a:p>
            <a:pPr marL="2244725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мыльня</a:t>
            </a:r>
          </a:p>
          <a:p>
            <a:pPr marL="2244725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представщик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244725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говядо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244725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топталище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244725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лечезнание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244725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силоделие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244725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ветродуй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Ответы на задание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№3: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44725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мыльня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баня</a:t>
            </a:r>
          </a:p>
          <a:p>
            <a:pPr marL="2244725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представщик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актер</a:t>
            </a:r>
          </a:p>
          <a:p>
            <a:pPr marL="2244725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говядо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скот</a:t>
            </a:r>
          </a:p>
          <a:p>
            <a:pPr marL="2244725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топталище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тротуар</a:t>
            </a:r>
          </a:p>
          <a:p>
            <a:pPr marL="2244725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лечезнание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медицина</a:t>
            </a:r>
          </a:p>
          <a:p>
            <a:pPr marL="2244725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силоделие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механика</a:t>
            </a:r>
          </a:p>
          <a:p>
            <a:pPr marL="2244725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ветродуй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вентилятор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Задание №4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Вставьте пропущенные буквы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967038">
              <a:tabLst>
                <a:tab pos="176213" algn="l"/>
              </a:tabLst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Варе..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967038">
              <a:tabLst>
                <a:tab pos="176213" algn="l"/>
              </a:tabLst>
            </a:pP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Коври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967038">
              <a:tabLst>
                <a:tab pos="176213" algn="l"/>
              </a:tabLst>
            </a:pP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Деревя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967038">
              <a:tabLst>
                <a:tab pos="176213" algn="l"/>
              </a:tabLst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Костя..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Ответы на задание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№4: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967038">
              <a:tabLst>
                <a:tab pos="176213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Варе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</a:t>
            </a:r>
          </a:p>
          <a:p>
            <a:pPr marL="2967038">
              <a:tabLst>
                <a:tab pos="176213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Коври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</a:t>
            </a:r>
          </a:p>
          <a:p>
            <a:pPr marL="2967038">
              <a:tabLst>
                <a:tab pos="176213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Деревя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</a:t>
            </a:r>
          </a:p>
          <a:p>
            <a:pPr marL="2967038">
              <a:tabLst>
                <a:tab pos="176213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Костя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347</TotalTime>
  <Words>646</Words>
  <Application>Microsoft Office PowerPoint</Application>
  <PresentationFormat>Экран (4:3)</PresentationFormat>
  <Paragraphs>154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Викторина по русскому языку для 7-8 классов</vt:lpstr>
      <vt:lpstr> Задание 1</vt:lpstr>
      <vt:lpstr>Ответы на задание №1:</vt:lpstr>
      <vt:lpstr>Задание 2. Подберите к устаревшим словам современное слово в русском языке.</vt:lpstr>
      <vt:lpstr>Ответы на задание №2:</vt:lpstr>
      <vt:lpstr>Задание №3. Называется слово – русское название чего-либо, вам нужно по звучанию или по корню догадаться о его значении.</vt:lpstr>
      <vt:lpstr>Ответы на задание №3:</vt:lpstr>
      <vt:lpstr>Задание №4 </vt:lpstr>
      <vt:lpstr>Ответы на задание №4:</vt:lpstr>
      <vt:lpstr>Задание №5.</vt:lpstr>
      <vt:lpstr>Ответы на задание №5:</vt:lpstr>
      <vt:lpstr>Задание №6.</vt:lpstr>
      <vt:lpstr>Ответ на задание №6:</vt:lpstr>
      <vt:lpstr>Задание №7. В каком из слов нет окончания?</vt:lpstr>
      <vt:lpstr>Ответы на задание №7:</vt:lpstr>
      <vt:lpstr>Задание №8. Какие из слов произошли от одного корня?</vt:lpstr>
      <vt:lpstr>Ответ на задание №8:</vt:lpstr>
      <vt:lpstr>Задание №9.</vt:lpstr>
      <vt:lpstr>Ответы на задание №9:</vt:lpstr>
      <vt:lpstr>Задание №10. Как правильно обратиться  к человеку в Испании?</vt:lpstr>
      <vt:lpstr>Ответ на задание №10:</vt:lpstr>
      <vt:lpstr>Задание №11. Образуйте форму родительного падежа множественного  числа от слов:</vt:lpstr>
      <vt:lpstr>Ответы на задание №11.</vt:lpstr>
      <vt:lpstr>Задание №12. Как будут называть жителей:</vt:lpstr>
      <vt:lpstr>Ответы на задание №12:</vt:lpstr>
      <vt:lpstr>Подведение итогов.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русскому языку для 7-8 классов</dc:title>
  <dc:creator>МОУ СОШ № 19</dc:creator>
  <cp:lastModifiedBy>Администратор</cp:lastModifiedBy>
  <cp:revision>29</cp:revision>
  <dcterms:created xsi:type="dcterms:W3CDTF">2013-10-25T05:05:58Z</dcterms:created>
  <dcterms:modified xsi:type="dcterms:W3CDTF">2015-12-15T13:16:50Z</dcterms:modified>
</cp:coreProperties>
</file>