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4" r:id="rId7"/>
    <p:sldId id="267" r:id="rId8"/>
    <p:sldId id="260" r:id="rId9"/>
    <p:sldId id="261" r:id="rId10"/>
    <p:sldId id="266" r:id="rId11"/>
    <p:sldId id="262" r:id="rId12"/>
    <p:sldId id="265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du.skysmart.ru/?source_type=skyeng&amp;product=skysmart&amp;utm_medium=non_cpa&amp;utm_source=skysmart_blog&amp;utm_campaign=quarantine_education&amp;utm_term=teachers&amp;utm_content=kak-organizovat-i-planirovat-distancionnoe-obucheni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>
            <a:normAutofit/>
          </a:bodyPr>
          <a:lstStyle/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МБОУ «Куркинская ООШ»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988840"/>
            <a:ext cx="6400800" cy="3240360"/>
          </a:xfrm>
        </p:spPr>
        <p:txBody>
          <a:bodyPr>
            <a:normAutofit lnSpcReduction="1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ИНТЕРАТИВНАЯ 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РАБОЧАЯ ТЕТРАДЬ ПО ОБЩЕСТВОЗНАНИЮ</a:t>
            </a:r>
          </a:p>
          <a:p>
            <a:r>
              <a:rPr lang="en-US" sz="69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SKYSMART</a:t>
            </a:r>
            <a:endParaRPr lang="ru-RU" sz="69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Шаг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3"/>
            <a:ext cx="8712968" cy="201622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Работа педагога</a:t>
            </a:r>
          </a:p>
          <a:p>
            <a:pPr marL="514350" indent="-514350" algn="just">
              <a:buAutoNum type="arabicPeriod"/>
            </a:pPr>
            <a:r>
              <a:rPr lang="ru-RU" sz="2400" dirty="0" smtClean="0"/>
              <a:t>Просмотр  проблемных тем., заданий</a:t>
            </a:r>
          </a:p>
          <a:p>
            <a:pPr marL="514350" indent="-514350" algn="just">
              <a:buAutoNum type="arabicPeriod"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88840"/>
            <a:ext cx="7940757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«+» для учителя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525963"/>
          </a:xfrm>
        </p:spPr>
        <p:txBody>
          <a:bodyPr/>
          <a:lstStyle/>
          <a:p>
            <a:r>
              <a:rPr lang="ru-RU" dirty="0" smtClean="0"/>
              <a:t>1. Автоматизированное составление заданий программой.</a:t>
            </a:r>
          </a:p>
          <a:p>
            <a:r>
              <a:rPr lang="ru-RU" dirty="0" smtClean="0"/>
              <a:t>2. Автоматизированная обработка результатов. В личном кабинете представляются все результаты.</a:t>
            </a:r>
          </a:p>
          <a:p>
            <a:r>
              <a:rPr lang="ru-RU" dirty="0" smtClean="0"/>
              <a:t>3. Минимум затрат времени педагогом.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«+» для ученика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Интересный подбор заданий, которые нигде больше не встречаются.</a:t>
            </a:r>
          </a:p>
          <a:p>
            <a:r>
              <a:rPr lang="ru-RU" dirty="0" smtClean="0"/>
              <a:t>2. Задания доступные.</a:t>
            </a:r>
          </a:p>
          <a:p>
            <a:r>
              <a:rPr lang="ru-RU" dirty="0" smtClean="0"/>
              <a:t>3. Регистрация, логин и пароль ученику не  нужны.</a:t>
            </a:r>
          </a:p>
          <a:p>
            <a:r>
              <a:rPr lang="ru-RU" dirty="0" smtClean="0"/>
              <a:t>4. После выполнения можно посмотреть проблемные темы.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ВЕБИНАР:</a:t>
            </a:r>
          </a:p>
          <a:p>
            <a:r>
              <a:rPr lang="ru-RU" b="1" dirty="0" err="1" smtClean="0"/>
              <a:t>Онлайн</a:t>
            </a:r>
            <a:r>
              <a:rPr lang="ru-RU" b="1" dirty="0" smtClean="0"/>
              <a:t> уроки с рабочими тетрадями </a:t>
            </a:r>
            <a:r>
              <a:rPr lang="ru-RU" b="1" dirty="0" err="1" smtClean="0"/>
              <a:t>Skysmart</a:t>
            </a:r>
            <a:r>
              <a:rPr lang="ru-RU" b="1" dirty="0" smtClean="0"/>
              <a:t> - как быстро задать задание детям и как экономить время на </a:t>
            </a:r>
            <a:r>
              <a:rPr lang="ru-RU" b="1" dirty="0" smtClean="0"/>
              <a:t>проверку</a:t>
            </a:r>
          </a:p>
          <a:p>
            <a:r>
              <a:rPr lang="ru-RU" dirty="0" smtClean="0"/>
              <a:t>Для участия в </a:t>
            </a:r>
            <a:r>
              <a:rPr lang="ru-RU" dirty="0" err="1" smtClean="0"/>
              <a:t>вебинаре</a:t>
            </a:r>
            <a:r>
              <a:rPr lang="ru-RU" dirty="0" smtClean="0"/>
              <a:t> необходимо перейти по </a:t>
            </a:r>
            <a:r>
              <a:rPr lang="ru-RU" dirty="0" smtClean="0"/>
              <a:t>ссылке: https</a:t>
            </a:r>
            <a:r>
              <a:rPr lang="ru-RU" dirty="0" smtClean="0"/>
              <a:t>://</a:t>
            </a:r>
            <a:r>
              <a:rPr lang="ru-RU" dirty="0" smtClean="0"/>
              <a:t>events.webinar.ru/12290983/4614850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30 апреля, четверг, 12:30. Эксперт - Юлия </a:t>
            </a:r>
            <a:r>
              <a:rPr lang="ru-RU" dirty="0" err="1" smtClean="0">
                <a:solidFill>
                  <a:srgbClr val="FF0000"/>
                </a:solidFill>
              </a:rPr>
              <a:t>Склюева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Сотрудничество </a:t>
            </a:r>
            <a:r>
              <a:rPr lang="en-US" dirty="0" err="1" smtClean="0"/>
              <a:t>skysmart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Издательство «Просвещение»</a:t>
            </a:r>
          </a:p>
          <a:p>
            <a:r>
              <a:rPr lang="ru-RU" dirty="0" smtClean="0"/>
              <a:t>«Российский учебник»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Предметы: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ОБЩЕСТВОЗНАНИЕ (в разработке История)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Недавно </a:t>
            </a:r>
            <a:r>
              <a:rPr lang="ru-RU" dirty="0" err="1" smtClean="0"/>
              <a:t>онлайн-школа</a:t>
            </a:r>
            <a:r>
              <a:rPr lang="ru-RU" dirty="0" smtClean="0"/>
              <a:t> </a:t>
            </a:r>
            <a:r>
              <a:rPr lang="ru-RU" dirty="0" err="1" smtClean="0"/>
              <a:t>Skysmart</a:t>
            </a:r>
            <a:r>
              <a:rPr lang="ru-RU" dirty="0" smtClean="0"/>
              <a:t> вместе с АО «Издательство „Просвещение“» запустили </a:t>
            </a:r>
            <a:r>
              <a:rPr lang="ru-RU" u="sng" dirty="0" smtClean="0">
                <a:hlinkClick r:id="rId2"/>
              </a:rPr>
              <a:t>интерактивную рабочую тетрадь</a:t>
            </a:r>
            <a:r>
              <a:rPr lang="ru-RU" dirty="0" smtClean="0"/>
              <a:t> — задания для учеников 5–11 классов.</a:t>
            </a:r>
            <a:endParaRPr lang="ru-RU" smtClean="0"/>
          </a:p>
          <a:p>
            <a:r>
              <a:rPr lang="ru-RU" smtClean="0"/>
              <a:t> </a:t>
            </a:r>
            <a:r>
              <a:rPr lang="ru-RU" dirty="0" smtClean="0"/>
              <a:t>Разработка </a:t>
            </a:r>
            <a:r>
              <a:rPr lang="ru-RU" dirty="0" err="1" smtClean="0"/>
              <a:t>Skysmart</a:t>
            </a:r>
            <a:r>
              <a:rPr lang="ru-RU" dirty="0" smtClean="0"/>
              <a:t> предназначена для тех, у кого нет ни времени, ни желания разбираться в сложном функционале.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Шаг 1.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Регистрация  учителя на сайте:</a:t>
            </a:r>
          </a:p>
          <a:p>
            <a:pPr algn="ctr">
              <a:buNone/>
            </a:pPr>
            <a:endParaRPr lang="ru-RU" dirty="0" smtClean="0"/>
          </a:p>
          <a:p>
            <a:r>
              <a:rPr lang="ru-RU" dirty="0" smtClean="0"/>
              <a:t>1. Введение электронного адреса.</a:t>
            </a:r>
          </a:p>
          <a:p>
            <a:r>
              <a:rPr lang="ru-RU" dirty="0" smtClean="0"/>
              <a:t>2. Введение пароля.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Шаг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Выбор предмета «Обществознание».</a:t>
            </a:r>
          </a:p>
          <a:p>
            <a:r>
              <a:rPr lang="ru-RU" dirty="0" smtClean="0"/>
              <a:t>Выбор учебника.</a:t>
            </a:r>
          </a:p>
          <a:p>
            <a:r>
              <a:rPr lang="ru-RU" dirty="0" smtClean="0"/>
              <a:t>Выбор класса.</a:t>
            </a:r>
          </a:p>
          <a:p>
            <a:r>
              <a:rPr lang="ru-RU" dirty="0" smtClean="0"/>
              <a:t>Выбор темы.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Шаг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144016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Копирование ссылки и отправка по </a:t>
            </a:r>
            <a:r>
              <a:rPr lang="ru-RU" dirty="0" err="1" smtClean="0"/>
              <a:t>Вацап</a:t>
            </a:r>
            <a:r>
              <a:rPr lang="ru-RU" dirty="0" smtClean="0"/>
              <a:t>, </a:t>
            </a:r>
            <a:r>
              <a:rPr lang="ru-RU" dirty="0" err="1" smtClean="0"/>
              <a:t>эл</a:t>
            </a:r>
            <a:r>
              <a:rPr lang="ru-RU" dirty="0" smtClean="0"/>
              <a:t>. почте, в ВК и т.д. - </a:t>
            </a:r>
            <a:r>
              <a:rPr lang="en-US" dirty="0" smtClean="0"/>
              <a:t>https://edu.skysmart.ru/?ref=dohiredudi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204864"/>
            <a:ext cx="7647062" cy="429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Шаг 3.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Работа ученика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Переход по ссылке.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Введение  ФИ, класса.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Выполнение заданий.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924944"/>
            <a:ext cx="627576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Шаг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3"/>
            <a:ext cx="8712968" cy="201622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Работа педагога</a:t>
            </a:r>
          </a:p>
          <a:p>
            <a:pPr marL="514350" indent="-514350" algn="just">
              <a:buAutoNum type="arabicPeriod"/>
            </a:pPr>
            <a:r>
              <a:rPr lang="ru-RU" sz="2400" dirty="0" smtClean="0"/>
              <a:t>Просмотр данных (баллов и процентов) в готовой базе данных.</a:t>
            </a:r>
          </a:p>
          <a:p>
            <a:pPr marL="514350" indent="-514350" algn="just">
              <a:buAutoNum type="arabicPeriod"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76872"/>
            <a:ext cx="7251667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234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МБОУ «Куркинская ООШ»</vt:lpstr>
      <vt:lpstr>Сотрудничество skysmart:</vt:lpstr>
      <vt:lpstr>Предметы:</vt:lpstr>
      <vt:lpstr>Слайд 4</vt:lpstr>
      <vt:lpstr>Шаг 1. </vt:lpstr>
      <vt:lpstr>Шаг 2</vt:lpstr>
      <vt:lpstr>Шаг 2</vt:lpstr>
      <vt:lpstr>Шаг 3.</vt:lpstr>
      <vt:lpstr>Шаг 4</vt:lpstr>
      <vt:lpstr>Шаг 4</vt:lpstr>
      <vt:lpstr>«+» для учителя</vt:lpstr>
      <vt:lpstr>«+» для ученика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«Куркинская ООШ»</dc:title>
  <dc:creator>leo</dc:creator>
  <cp:lastModifiedBy>leo</cp:lastModifiedBy>
  <cp:revision>8</cp:revision>
  <dcterms:created xsi:type="dcterms:W3CDTF">2020-04-30T02:57:49Z</dcterms:created>
  <dcterms:modified xsi:type="dcterms:W3CDTF">2020-04-30T04:59:11Z</dcterms:modified>
</cp:coreProperties>
</file>