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3" r:id="rId6"/>
    <p:sldId id="266" r:id="rId7"/>
    <p:sldId id="264" r:id="rId8"/>
    <p:sldId id="25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850" autoAdjust="0"/>
  </p:normalViewPr>
  <p:slideViewPr>
    <p:cSldViewPr>
      <p:cViewPr varScale="1">
        <p:scale>
          <a:sx n="70" d="100"/>
          <a:sy n="70" d="100"/>
        </p:scale>
        <p:origin x="-51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94558-D8C3-4B6C-B0F8-4F56E79BC924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DACCA-EC99-4A0A-BC17-D3D323744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ACCA-EC99-4A0A-BC17-D3D32374430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ACCA-EC99-4A0A-BC17-D3D32374430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673F-B131-467C-9430-DE189B8B97E8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776A-C8FB-4B87-8695-862A1A91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673F-B131-467C-9430-DE189B8B97E8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776A-C8FB-4B87-8695-862A1A91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673F-B131-467C-9430-DE189B8B97E8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776A-C8FB-4B87-8695-862A1A91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673F-B131-467C-9430-DE189B8B97E8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776A-C8FB-4B87-8695-862A1A91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673F-B131-467C-9430-DE189B8B97E8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776A-C8FB-4B87-8695-862A1A91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673F-B131-467C-9430-DE189B8B97E8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776A-C8FB-4B87-8695-862A1A91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673F-B131-467C-9430-DE189B8B97E8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776A-C8FB-4B87-8695-862A1A91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673F-B131-467C-9430-DE189B8B97E8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776A-C8FB-4B87-8695-862A1A91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673F-B131-467C-9430-DE189B8B97E8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776A-C8FB-4B87-8695-862A1A91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673F-B131-467C-9430-DE189B8B97E8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776A-C8FB-4B87-8695-862A1A91E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673F-B131-467C-9430-DE189B8B97E8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B8776A-C8FB-4B87-8695-862A1A91EF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33673F-B131-467C-9430-DE189B8B97E8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B8776A-C8FB-4B87-8695-862A1A91EFE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4290"/>
            <a:ext cx="7854696" cy="62865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МКОУ«</a:t>
            </a:r>
            <a:r>
              <a:rPr lang="ru-RU" sz="2000" dirty="0" err="1" smtClean="0"/>
              <a:t>Куркинская</a:t>
            </a:r>
            <a:r>
              <a:rPr lang="ru-RU" sz="2000" dirty="0" smtClean="0"/>
              <a:t> основная общеобразовательная школа»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800" dirty="0" smtClean="0"/>
              <a:t>ТЕМА РАБОТЫ: МОЯ МАЛАЯ РОДИНА</a:t>
            </a:r>
            <a:endParaRPr lang="ru-RU" sz="2800" dirty="0"/>
          </a:p>
        </p:txBody>
      </p:sp>
      <p:pic>
        <p:nvPicPr>
          <p:cNvPr id="1027" name="Picture 3" descr="C:\Documents and Settings\Admin\Рабочий стол\фото Лианы\SDC14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857232"/>
            <a:ext cx="5429187" cy="407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14950"/>
            <a:ext cx="8229600" cy="78581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Выполнила: ученица  1 класса – </a:t>
            </a:r>
            <a:r>
              <a:rPr lang="ru-RU" sz="2800" dirty="0" err="1" smtClean="0"/>
              <a:t>Каметова</a:t>
            </a:r>
            <a:r>
              <a:rPr lang="ru-RU" sz="2800" dirty="0" smtClean="0"/>
              <a:t> Лиана</a:t>
            </a:r>
            <a:endParaRPr lang="ru-RU" sz="2800" dirty="0"/>
          </a:p>
        </p:txBody>
      </p:sp>
      <p:pic>
        <p:nvPicPr>
          <p:cNvPr id="4" name="Picture 2" descr="C:\Documents and Settings\Admin\Рабочий стол\фото Лианы\SDC14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714356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        </a:t>
            </a:r>
            <a:r>
              <a:rPr lang="ru-RU" sz="2800" dirty="0" smtClean="0"/>
              <a:t>Это люди моего села!!!!</a:t>
            </a:r>
            <a:endParaRPr lang="ru-RU" sz="2800" dirty="0"/>
          </a:p>
        </p:txBody>
      </p:sp>
      <p:pic>
        <p:nvPicPr>
          <p:cNvPr id="2050" name="Picture 2" descr="C:\Documents and Settings\Admin\Рабочий стол\фото Лианы\SDC12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00090"/>
            <a:ext cx="9144000" cy="71540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	</a:t>
            </a:r>
            <a:r>
              <a:rPr lang="ru-RU" sz="2800" dirty="0" smtClean="0"/>
              <a:t>Моей </a:t>
            </a:r>
            <a:r>
              <a:rPr lang="ru-RU" sz="2800" dirty="0" smtClean="0"/>
              <a:t>Родине 336 лет.</a:t>
            </a:r>
            <a:r>
              <a:rPr lang="en-US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 </a:t>
            </a:r>
            <a:r>
              <a:rPr lang="ru-RU" sz="2800" dirty="0" smtClean="0"/>
              <a:t>Край, родились где мы, </a:t>
            </a:r>
            <a:r>
              <a:rPr lang="ru-RU" sz="2800" dirty="0" smtClean="0"/>
              <a:t>нам </a:t>
            </a:r>
            <a:r>
              <a:rPr lang="ru-RU" sz="2800" dirty="0" smtClean="0"/>
              <a:t>дороже всех благ.</a:t>
            </a:r>
            <a:r>
              <a:rPr lang="en-US" sz="2800" dirty="0" smtClean="0"/>
              <a:t>    </a:t>
            </a:r>
            <a:br>
              <a:rPr lang="en-US" sz="2800" dirty="0" smtClean="0"/>
            </a:br>
            <a:r>
              <a:rPr lang="ru-RU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  <p:pic>
        <p:nvPicPr>
          <p:cNvPr id="3074" name="Picture 2" descr="C:\Documents and Settings\Admin\Рабочий стол\фото Лианы\SDC11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14290"/>
            <a:ext cx="5314429" cy="4699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МОИ ДРУЗЬЯ!</a:t>
            </a:r>
            <a:endParaRPr lang="ru-RU" dirty="0"/>
          </a:p>
        </p:txBody>
      </p:sp>
      <p:pic>
        <p:nvPicPr>
          <p:cNvPr id="6146" name="Picture 2" descr="C:\Documents and Settings\Admin\Рабочий стол\фото Лианы\SDC12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66633" cy="3049975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Марина\фото\SDC12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52"/>
            <a:ext cx="4095512" cy="3071634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Мои документы\Фото\уфа\SDC11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857496"/>
            <a:ext cx="4119357" cy="3089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Моя пристань – родная семья, Здесь причал, что мне близок и дорог: мама, папа, мой брат и сестра.</a:t>
            </a:r>
            <a:endParaRPr lang="ru-RU" sz="2400" dirty="0"/>
          </a:p>
        </p:txBody>
      </p:sp>
      <p:pic>
        <p:nvPicPr>
          <p:cNvPr id="6" name="Picture 3" descr="C:\Documents and Settings\Admin\Мои документы\Фото\DCIM\100SSCAM\SDC1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85992"/>
            <a:ext cx="4785935" cy="3588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11532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Судьба была ко мне добра</a:t>
            </a:r>
            <a:br>
              <a:rPr lang="ru-RU" sz="2800" dirty="0" smtClean="0"/>
            </a:br>
            <a:r>
              <a:rPr lang="ru-RU" sz="2800" dirty="0" smtClean="0"/>
              <a:t>И оказала мне услугу</a:t>
            </a:r>
            <a:br>
              <a:rPr lang="ru-RU" sz="2800" dirty="0" smtClean="0"/>
            </a:br>
            <a:r>
              <a:rPr lang="ru-RU" sz="2800" dirty="0" smtClean="0"/>
              <a:t> С рождения подарив подругу </a:t>
            </a:r>
            <a:r>
              <a:rPr lang="ru-RU" sz="2800" dirty="0" smtClean="0"/>
              <a:t>–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Тебя, </a:t>
            </a:r>
            <a:r>
              <a:rPr lang="ru-RU" sz="2800" dirty="0" smtClean="0"/>
              <a:t>любимая сестра.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Documents and Settings\Admin\Мои документы\все фото\фото\Новая папка\SDC13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0042"/>
            <a:ext cx="4929222" cy="3696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мои бабушка и дедушка.</a:t>
            </a:r>
            <a:endParaRPr lang="ru-RU" dirty="0"/>
          </a:p>
        </p:txBody>
      </p:sp>
      <p:pic>
        <p:nvPicPr>
          <p:cNvPr id="8194" name="Picture 2" descr="C:\Documents and Settings\Admin\Мои документы\Фото\уфа\SDC11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524274" cy="2643206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Мои документы\Фото\уфа\Копия SDC11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290"/>
            <a:ext cx="3266259" cy="4971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SDC14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0042"/>
            <a:ext cx="4572000" cy="3071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643290"/>
            <a:ext cx="5429288" cy="321471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/>
              <a:t> 	Ах , эти милые просторы,</a:t>
            </a:r>
          </a:p>
          <a:p>
            <a:pPr algn="ctr"/>
            <a:r>
              <a:rPr lang="ru-RU" sz="2800" dirty="0" smtClean="0"/>
              <a:t>      Вода прозрачная до дна.</a:t>
            </a:r>
          </a:p>
          <a:p>
            <a:pPr algn="ctr"/>
            <a:r>
              <a:rPr lang="ru-RU" sz="2800" dirty="0" smtClean="0"/>
              <a:t>      Кругом полей , лесов узоры</a:t>
            </a:r>
          </a:p>
          <a:p>
            <a:pPr algn="ctr"/>
            <a:r>
              <a:rPr lang="ru-RU" sz="2800" dirty="0" smtClean="0"/>
              <a:t>      Родная сердцу сторона.</a:t>
            </a:r>
          </a:p>
          <a:p>
            <a:pPr algn="ctr"/>
            <a:r>
              <a:rPr lang="ru-RU" sz="2800" dirty="0" smtClean="0"/>
              <a:t>      Природы дивной переходы </a:t>
            </a:r>
          </a:p>
          <a:p>
            <a:pPr algn="ctr"/>
            <a:r>
              <a:rPr lang="ru-RU" sz="2800" dirty="0" smtClean="0"/>
              <a:t>      Привык я сердцем понимать.</a:t>
            </a:r>
          </a:p>
          <a:p>
            <a:pPr algn="ctr"/>
            <a:r>
              <a:rPr lang="ru-RU" sz="2800" dirty="0" smtClean="0"/>
              <a:t>      Вот этот </a:t>
            </a:r>
            <a:r>
              <a:rPr lang="ru-RU" sz="2800" dirty="0" err="1" smtClean="0"/>
              <a:t>край,любимый</a:t>
            </a:r>
            <a:r>
              <a:rPr lang="ru-RU" sz="2800" dirty="0" smtClean="0"/>
              <a:t> с роду,</a:t>
            </a:r>
          </a:p>
          <a:p>
            <a:pPr algn="ctr"/>
            <a:r>
              <a:rPr lang="ru-RU" sz="2800" dirty="0" smtClean="0"/>
              <a:t>      Тебе дарю родная мать.</a:t>
            </a:r>
          </a:p>
          <a:p>
            <a:pPr lvl="8" algn="ctr"/>
            <a:r>
              <a:rPr lang="ru-RU" dirty="0" smtClean="0"/>
              <a:t>   П.Прудников.</a:t>
            </a:r>
            <a:endParaRPr lang="ru-RU" dirty="0"/>
          </a:p>
        </p:txBody>
      </p:sp>
      <p:pic>
        <p:nvPicPr>
          <p:cNvPr id="1029" name="Picture 5" descr="C:\Documents and Settings\Admin\Рабочий стол\SDC14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2643206" cy="322541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</TotalTime>
  <Words>67</Words>
  <Application>Microsoft Office PowerPoint</Application>
  <PresentationFormat>Экран (4:3)</PresentationFormat>
  <Paragraphs>33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Выполнила: ученица  1 класса – Каметова Лиана</vt:lpstr>
      <vt:lpstr>        Это люди моего села!!!!</vt:lpstr>
      <vt:lpstr>  Моей Родине 336 лет.   Край, родились где мы, нам дороже всех благ.       </vt:lpstr>
      <vt:lpstr>МОИ ДРУЗЬЯ!</vt:lpstr>
      <vt:lpstr>Моя пристань – родная семья, Здесь причал, что мне близок и дорог: мама, папа, мой брат и сестра.</vt:lpstr>
      <vt:lpstr>Судьба была ко мне добра И оказала мне услугу  С рождения подарив подругу –  Тебя, любимая сестра. </vt:lpstr>
      <vt:lpstr>Это мои бабушка и дедушка.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Лиана</dc:title>
  <dc:creator>Admin</dc:creator>
  <cp:lastModifiedBy>ученик</cp:lastModifiedBy>
  <cp:revision>22</cp:revision>
  <dcterms:created xsi:type="dcterms:W3CDTF">2011-10-02T12:07:11Z</dcterms:created>
  <dcterms:modified xsi:type="dcterms:W3CDTF">2011-12-14T04:10:21Z</dcterms:modified>
</cp:coreProperties>
</file>