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168.xml"/>
  <Override ContentType="application/vnd.openxmlformats-officedocument.presentationml.notesSlide+xml" PartName="/ppt/notesSlides/notesSlide125.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206.xml"/>
  <Override ContentType="application/vnd.openxmlformats-officedocument.presentationml.notesSlide+xml" PartName="/ppt/notesSlides/notesSlide91.xml"/>
  <Override ContentType="application/vnd.openxmlformats-officedocument.presentationml.notesSlide+xml" PartName="/ppt/notesSlides/notesSlide133.xml"/>
  <Override ContentType="application/vnd.openxmlformats-officedocument.presentationml.notesSlide+xml" PartName="/ppt/notesSlides/notesSlide176.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16.xml"/>
  <Override ContentType="application/vnd.openxmlformats-officedocument.presentationml.notesSlide+xml" PartName="/ppt/notesSlides/notesSlide214.xml"/>
  <Override ContentType="application/vnd.openxmlformats-officedocument.presentationml.notesSlide+xml" PartName="/ppt/notesSlides/notesSlide1.xml"/>
  <Override ContentType="application/vnd.openxmlformats-officedocument.presentationml.notesSlide+xml" PartName="/ppt/notesSlides/notesSlide196.xml"/>
  <Override ContentType="application/vnd.openxmlformats-officedocument.presentationml.notesSlide+xml" PartName="/ppt/notesSlides/notesSlide105.xml"/>
  <Override ContentType="application/vnd.openxmlformats-officedocument.presentationml.notesSlide+xml" PartName="/ppt/notesSlides/notesSlide148.xml"/>
  <Override ContentType="application/vnd.openxmlformats-officedocument.presentationml.notesSlide+xml" PartName="/ppt/notesSlides/notesSlide202.xml"/>
  <Override ContentType="application/vnd.openxmlformats-officedocument.presentationml.notesSlide+xml" PartName="/ppt/notesSlides/notesSlide39.xml"/>
  <Override ContentType="application/vnd.openxmlformats-officedocument.presentationml.notesSlide+xml" PartName="/ppt/notesSlides/notesSlide137.xml"/>
  <Override ContentType="application/vnd.openxmlformats-officedocument.presentationml.notesSlide+xml" PartName="/ppt/notesSlides/notesSlide87.xml"/>
  <Override ContentType="application/vnd.openxmlformats-officedocument.presentationml.notesSlide+xml" PartName="/ppt/notesSlides/notesSlide44.xml"/>
  <Override ContentType="application/vnd.openxmlformats-officedocument.presentationml.notesSlide+xml" PartName="/ppt/notesSlides/notesSlide141.xml"/>
  <Override ContentType="application/vnd.openxmlformats-officedocument.presentationml.notesSlide+xml" PartName="/ppt/notesSlides/notesSlide153.xml"/>
  <Override ContentType="application/vnd.openxmlformats-officedocument.presentationml.notesSlide+xml" PartName="/ppt/notesSlides/notesSlide110.xml"/>
  <Override ContentType="application/vnd.openxmlformats-officedocument.presentationml.notesSlide+xml" PartName="/ppt/notesSlides/notesSlide184.xml"/>
  <Override ContentType="application/vnd.openxmlformats-officedocument.presentationml.notesSlide+xml" PartName="/ppt/notesSlides/notesSlide75.xml"/>
  <Override ContentType="application/vnd.openxmlformats-officedocument.presentationml.notesSlide+xml" PartName="/ppt/notesSlides/notesSlide180.xml"/>
  <Override ContentType="application/vnd.openxmlformats-officedocument.presentationml.notesSlide+xml" PartName="/ppt/notesSlides/notesSlide172.xml"/>
  <Override ContentType="application/vnd.openxmlformats-officedocument.presentationml.notesSlide+xml" PartName="/ppt/notesSlides/notesSlide9.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210.xml"/>
  <Override ContentType="application/vnd.openxmlformats-officedocument.presentationml.notesSlide+xml" PartName="/ppt/notesSlides/notesSlide129.xml"/>
  <Override ContentType="application/vnd.openxmlformats-officedocument.presentationml.notesSlide+xml" PartName="/ppt/notesSlides/notesSlide60.xml"/>
  <Override ContentType="application/vnd.openxmlformats-officedocument.presentationml.notesSlide+xml" PartName="/ppt/notesSlides/notesSlide144.xml"/>
  <Override ContentType="application/vnd.openxmlformats-officedocument.presentationml.notesSlide+xml" PartName="/ppt/notesSlides/notesSlide48.xml"/>
  <Override ContentType="application/vnd.openxmlformats-officedocument.presentationml.notesSlide+xml" PartName="/ppt/notesSlides/notesSlide157.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52.xml"/>
  <Override ContentType="application/vnd.openxmlformats-officedocument.presentationml.notesSlide+xml" PartName="/ppt/notesSlides/notesSlide35.xml"/>
  <Override ContentType="application/vnd.openxmlformats-officedocument.presentationml.notesSlide+xml" PartName="/ppt/notesSlides/notesSlide161.xml"/>
  <Override ContentType="application/vnd.openxmlformats-officedocument.presentationml.notesSlide+xml" PartName="/ppt/notesSlides/notesSlide5.xml"/>
  <Override ContentType="application/vnd.openxmlformats-officedocument.presentationml.notesSlide+xml" PartName="/ppt/notesSlides/notesSlide187.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24.xml"/>
  <Override ContentType="application/vnd.openxmlformats-officedocument.presentationml.notesSlide+xml" PartName="/ppt/notesSlides/notesSlide213.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177.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134.xml"/>
  <Override ContentType="application/vnd.openxmlformats-officedocument.presentationml.notesSlide+xml" PartName="/ppt/notesSlides/notesSlide4.xml"/>
  <Override ContentType="application/vnd.openxmlformats-officedocument.presentationml.notesSlide+xml" PartName="/ppt/notesSlides/notesSlide203.xml"/>
  <Override ContentType="application/vnd.openxmlformats-officedocument.presentationml.notesSlide+xml" PartName="/ppt/notesSlides/notesSlide13.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52.xml"/>
  <Override ContentType="application/vnd.openxmlformats-officedocument.presentationml.notesSlide+xml" PartName="/ppt/notesSlides/notesSlide195.xml"/>
  <Override ContentType="application/vnd.openxmlformats-officedocument.presentationml.notesSlide+xml" PartName="/ppt/notesSlides/notesSlide183.xml"/>
  <Override ContentType="application/vnd.openxmlformats-officedocument.presentationml.notesSlide+xml" PartName="/ppt/notesSlides/notesSlide217.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167.xml"/>
  <Override ContentType="application/vnd.openxmlformats-officedocument.presentationml.notesSlide+xml" PartName="/ppt/notesSlides/notesSlide140.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9.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28.xml"/>
  <Override ContentType="application/vnd.openxmlformats-officedocument.presentationml.notesSlide+xml" PartName="/ppt/notesSlides/notesSlide139.xml"/>
  <Override ContentType="application/vnd.openxmlformats-officedocument.presentationml.notesSlide+xml" PartName="/ppt/notesSlides/notesSlide55.xml"/>
  <Override ContentType="application/vnd.openxmlformats-officedocument.presentationml.notesSlide+xml" PartName="/ppt/notesSlides/notesSlide156.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199.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90.xml"/>
  <Override ContentType="application/vnd.openxmlformats-officedocument.presentationml.notesSlide+xml" PartName="/ppt/notesSlides/notesSlide218.xml"/>
  <Override ContentType="application/vnd.openxmlformats-officedocument.presentationml.notesSlide+xml" PartName="/ppt/notesSlides/notesSlide8.xml"/>
  <Override ContentType="application/vnd.openxmlformats-officedocument.presentationml.notesSlide+xml" PartName="/ppt/notesSlides/notesSlide130.xml"/>
  <Override ContentType="application/vnd.openxmlformats-officedocument.presentationml.notesSlide+xml" PartName="/ppt/notesSlides/notesSlide38.xml"/>
  <Override ContentType="application/vnd.openxmlformats-officedocument.presentationml.notesSlide+xml" PartName="/ppt/notesSlides/notesSlide173.xml"/>
  <Override ContentType="application/vnd.openxmlformats-officedocument.presentationml.notesSlide+xml" PartName="/ppt/notesSlides/notesSlide128.xml"/>
  <Override ContentType="application/vnd.openxmlformats-officedocument.presentationml.notesSlide+xml" PartName="/ppt/notesSlides/notesSlide162.xml"/>
  <Override ContentType="application/vnd.openxmlformats-officedocument.presentationml.notesSlide+xml" PartName="/ppt/notesSlides/notesSlide49.xml"/>
  <Override ContentType="application/vnd.openxmlformats-officedocument.presentationml.notesSlide+xml" PartName="/ppt/notesSlides/notesSlide145.xml"/>
  <Override ContentType="application/vnd.openxmlformats-officedocument.presentationml.notesSlide+xml" PartName="/ppt/notesSlides/notesSlide207.xml"/>
  <Override ContentType="application/vnd.openxmlformats-officedocument.presentationml.notesSlide+xml" PartName="/ppt/notesSlides/notesSlide102.xml"/>
  <Override ContentType="application/vnd.openxmlformats-officedocument.presentationml.notesSlide+xml" PartName="/ppt/notesSlides/notesSlide8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88.xml"/>
  <Override ContentType="application/vnd.openxmlformats-officedocument.presentationml.notesSlide+xml" PartName="/ppt/notesSlides/notesSlide3.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86.xml"/>
  <Override ContentType="application/vnd.openxmlformats-officedocument.presentationml.notesSlide+xml" PartName="/ppt/notesSlides/notesSlide143.xml"/>
  <Override ContentType="application/vnd.openxmlformats-officedocument.presentationml.notesSlide+xml" PartName="/ppt/notesSlides/notesSlide151.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94.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166.xml"/>
  <Override ContentType="application/vnd.openxmlformats-officedocument.presentationml.notesSlide+xml" PartName="/ppt/notesSlides/notesSlide182.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78.xml"/>
  <Override ContentType="application/vnd.openxmlformats-officedocument.presentationml.notesSlide+xml" PartName="/ppt/notesSlides/notesSlide26.xml"/>
  <Override ContentType="application/vnd.openxmlformats-officedocument.presentationml.notesSlide+xml" PartName="/ppt/notesSlides/notesSlide135.xml"/>
  <Override ContentType="application/vnd.openxmlformats-officedocument.presentationml.notesSlide+xml" PartName="/ppt/notesSlides/notesSlide93.xml"/>
  <Override ContentType="application/vnd.openxmlformats-officedocument.presentationml.notesSlide+xml" PartName="/ppt/notesSlides/notesSlide204.xml"/>
  <Override ContentType="application/vnd.openxmlformats-officedocument.presentationml.notesSlide+xml" PartName="/ppt/notesSlides/notesSlide57.xml"/>
  <Override ContentType="application/vnd.openxmlformats-officedocument.presentationml.notesSlide+xml" PartName="/ppt/notesSlides/notesSlide123.xml"/>
  <Override ContentType="application/vnd.openxmlformats-officedocument.presentationml.notesSlide+xml" PartName="/ppt/notesSlides/notesSlide171.xml"/>
  <Override ContentType="application/vnd.openxmlformats-officedocument.presentationml.notesSlide+xml" PartName="/ppt/notesSlides/notesSlide14.xml"/>
  <Override ContentType="application/vnd.openxmlformats-officedocument.presentationml.notesSlide+xml" PartName="/ppt/notesSlides/notesSlide216.xml"/>
  <Override ContentType="application/vnd.openxmlformats-officedocument.presentationml.notesSlide+xml" PartName="/ppt/notesSlides/notesSlide37.xml"/>
  <Override ContentType="application/vnd.openxmlformats-officedocument.presentationml.notesSlide+xml" PartName="/ppt/notesSlides/notesSlide138.xml"/>
  <Override ContentType="application/vnd.openxmlformats-officedocument.presentationml.notesSlide+xml" PartName="/ppt/notesSlides/notesSlide163.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98.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155.xml"/>
  <Override ContentType="application/vnd.openxmlformats-officedocument.presentationml.notesSlide+xml" PartName="/ppt/notesSlides/notesSlide189.xml"/>
  <Override ContentType="application/vnd.openxmlformats-officedocument.presentationml.notesSlide+xml" PartName="/ppt/notesSlides/notesSlide46.xml"/>
  <Override ContentType="application/vnd.openxmlformats-officedocument.presentationml.notesSlide+xml" PartName="/ppt/notesSlides/notesSlide89.xml"/>
  <Override ContentType="application/vnd.openxmlformats-officedocument.presentationml.notesSlide+xml" PartName="/ppt/notesSlides/notesSlide146.xml"/>
  <Override ContentType="application/vnd.openxmlformats-officedocument.presentationml.notesSlide+xml" PartName="/ppt/notesSlides/notesSlide219.xml"/>
  <Override ContentType="application/vnd.openxmlformats-officedocument.presentationml.notesSlide+xml" PartName="/ppt/notesSlides/notesSlide11.xml"/>
  <Override ContentType="application/vnd.openxmlformats-officedocument.presentationml.notesSlide+xml" PartName="/ppt/notesSlides/notesSlide120.xml"/>
  <Override ContentType="application/vnd.openxmlformats-officedocument.presentationml.notesSlide+xml" PartName="/ppt/notesSlides/notesSlide201.xml"/>
  <Override ContentType="application/vnd.openxmlformats-officedocument.presentationml.notesSlide+xml" PartName="/ppt/notesSlides/notesSlide18.xml"/>
  <Override ContentType="application/vnd.openxmlformats-officedocument.presentationml.notesSlide+xml" PartName="/ppt/notesSlides/notesSlide131.xml"/>
  <Override ContentType="application/vnd.openxmlformats-officedocument.presentationml.notesSlide+xml" PartName="/ppt/notesSlides/notesSlide127.xml"/>
  <Override ContentType="application/vnd.openxmlformats-officedocument.presentationml.notesSlide+xml" PartName="/ppt/notesSlides/notesSlide191.xml"/>
  <Override ContentType="application/vnd.openxmlformats-officedocument.presentationml.notesSlide+xml" PartName="/ppt/notesSlides/notesSlide20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65.xml"/>
  <Override ContentType="application/vnd.openxmlformats-officedocument.presentationml.notesSlide+xml" PartName="/ppt/notesSlides/notesSlide174.xml"/>
  <Override ContentType="application/vnd.openxmlformats-officedocument.presentationml.notesSlide+xml" PartName="/ppt/notesSlides/notesSlide212.xml"/>
  <Override ContentType="application/vnd.openxmlformats-officedocument.presentationml.notesSlide+xml" PartName="/ppt/notesSlides/notesSlide92.xml"/>
  <Override ContentType="application/vnd.openxmlformats-officedocument.presentationml.notesSlide+xml" PartName="/ppt/notesSlides/notesSlide193.xml"/>
  <Override ContentType="application/vnd.openxmlformats-officedocument.presentationml.notesSlide+xml" PartName="/ppt/notesSlides/notesSlide150.xml"/>
  <Override ContentType="application/vnd.openxmlformats-officedocument.presentationml.notesSlide+xml" PartName="/ppt/notesSlides/notesSlide142.xml"/>
  <Override ContentType="application/vnd.openxmlformats-officedocument.presentationml.notesSlide+xml" PartName="/ppt/notesSlides/notesSlide116.xml"/>
  <Override ContentType="application/vnd.openxmlformats-officedocument.presentationml.notesSlide+xml" PartName="/ppt/notesSlides/notesSlide15.xml"/>
  <Override ContentType="application/vnd.openxmlformats-officedocument.presentationml.notesSlide+xml" PartName="/ppt/notesSlides/notesSlide159.xml"/>
  <Override ContentType="application/vnd.openxmlformats-officedocument.presentationml.notesSlide+xml" PartName="/ppt/notesSlides/notesSlide185.xml"/>
  <Override ContentType="application/vnd.openxmlformats-officedocument.presentationml.notesSlide+xml" PartName="/ppt/notesSlides/notesSlide215.xml"/>
  <Override ContentType="application/vnd.openxmlformats-officedocument.presentationml.notesSlide+xml" PartName="/ppt/notesSlides/notesSlide126.xml"/>
  <Override ContentType="application/vnd.openxmlformats-officedocument.presentationml.notesSlide+xml" PartName="/ppt/notesSlides/notesSlide68.xml"/>
  <Override ContentType="application/vnd.openxmlformats-officedocument.presentationml.notesSlide+xml" PartName="/ppt/notesSlides/notesSlide169.xml"/>
  <Override ContentType="application/vnd.openxmlformats-officedocument.presentationml.notesSlide+xml" PartName="/ppt/notesSlides/notesSlide205.xml"/>
  <Override ContentType="application/vnd.openxmlformats-officedocument.presentationml.notesSlide+xml" PartName="/ppt/notesSlides/notesSlide108.xml"/>
  <Override ContentType="application/vnd.openxmlformats-officedocument.presentationml.notesSlide+xml" PartName="/ppt/notesSlides/notesSlide25.xml"/>
  <Override ContentType="application/vnd.openxmlformats-officedocument.presentationml.notesSlide+xml" PartName="/ppt/notesSlides/notesSlide160.xml"/>
  <Override ContentType="application/vnd.openxmlformats-officedocument.presentationml.notesSlide+xml" PartName="/ppt/notesSlides/notesSlide43.xml"/>
  <Override ContentType="application/vnd.openxmlformats-officedocument.presentationml.notesSlide+xml" PartName="/ppt/notesSlides/notesSlide86.xml"/>
  <Override ContentType="application/vnd.openxmlformats-officedocument.presentationml.notesSlide+xml" PartName="/ppt/notesSlides/notesSlide179.xml"/>
  <Override ContentType="application/vnd.openxmlformats-officedocument.presentationml.notesSlide+xml" PartName="/ppt/notesSlides/notesSlide165.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74.xml"/>
  <Override ContentType="application/vnd.openxmlformats-officedocument.presentationml.notesSlide+xml" PartName="/ppt/notesSlides/notesSlide170.xml"/>
  <Override ContentType="application/vnd.openxmlformats-officedocument.presentationml.notesSlide+xml" PartName="/ppt/notesSlides/notesSlide197.xml"/>
  <Override ContentType="application/vnd.openxmlformats-officedocument.presentationml.notesSlide+xml" PartName="/ppt/notesSlides/notesSlide58.xml"/>
  <Override ContentType="application/vnd.openxmlformats-officedocument.presentationml.notesSlide+xml" PartName="/ppt/notesSlides/notesSlide154.xml"/>
  <Override ContentType="application/vnd.openxmlformats-officedocument.presentationml.notesSlide+xml" PartName="/ppt/notesSlides/notesSlide136.xml"/>
  <Override ContentType="application/vnd.openxmlformats-officedocument.presentationml.notesSlide+xml" PartName="/ppt/notesSlides/notesSlide2.xml"/>
  <Override ContentType="application/vnd.openxmlformats-officedocument.presentationml.notesSlide+xml" PartName="/ppt/notesSlides/notesSlide70.xml"/>
  <Override ContentType="application/vnd.openxmlformats-officedocument.presentationml.notesSlide+xml" PartName="/ppt/notesSlides/notesSlide111.xml"/>
  <Override ContentType="application/vnd.openxmlformats-officedocument.presentationml.notesSlide+xml" PartName="/ppt/notesSlides/notesSlide200.xml"/>
  <Override ContentType="application/vnd.openxmlformats-officedocument.presentationml.notesSlide+xml" PartName="/ppt/notesSlides/notesSlide181.xml"/>
  <Override ContentType="application/vnd.openxmlformats-officedocument.presentationml.notesSlide+xml" PartName="/ppt/notesSlides/notesSlide47.xml"/>
  <Override ContentType="application/vnd.openxmlformats-officedocument.presentationml.notesSlide+xml" PartName="/ppt/notesSlides/notesSlide209.xml"/>
  <Override ContentType="application/vnd.openxmlformats-officedocument.presentationml.notesSlide+xml" PartName="/ppt/notesSlides/notesSlide104.xml"/>
  <Override ContentType="application/vnd.openxmlformats-officedocument.presentationml.notesSlide+xml" PartName="/ppt/notesSlides/notesSlide147.xml"/>
  <Override ContentType="application/vnd.openxmlformats-officedocument.presentationml.notesSlide+xml" PartName="/ppt/notesSlides/notesSlide21.xml"/>
  <Override ContentType="application/vnd.openxmlformats-officedocument.presentationml.notesSlide+xml" PartName="/ppt/notesSlides/notesSlide164.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211.xml"/>
  <Override ContentType="application/vnd.openxmlformats-officedocument.presentationml.notesSlide+xml" PartName="/ppt/notesSlides/notesSlide79.xml"/>
  <Override ContentType="application/vnd.openxmlformats-officedocument.presentationml.notesSlide+xml" PartName="/ppt/notesSlides/notesSlide132.xml"/>
  <Override ContentType="application/vnd.openxmlformats-officedocument.presentationml.notesSlide+xml" PartName="/ppt/notesSlides/notesSlide36.xml"/>
  <Override ContentType="application/vnd.openxmlformats-officedocument.presentationml.notesSlide+xml" PartName="/ppt/notesSlides/notesSlide96.xml"/>
  <Override ContentType="application/vnd.openxmlformats-officedocument.presentationml.notesSlide+xml" PartName="/ppt/notesSlides/notesSlide192.xml"/>
  <Override ContentType="application/vnd.openxmlformats-officedocument.presentationml.notesSlide+xml" PartName="/ppt/notesSlides/notesSlide19.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158.xml"/>
  <Override ContentType="application/vnd.openxmlformats-officedocument.presentationml.notesSlide+xml" PartName="/ppt/notesSlides/notesSlide175.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1.xml"/>
  <Override ContentType="application/vnd.openxmlformats-officedocument.presentationml.slide+xml" PartName="/ppt/slides/slide164.xml"/>
  <Override ContentType="application/vnd.openxmlformats-officedocument.presentationml.slide+xml" PartName="/ppt/slides/slide43.xml"/>
  <Override ContentType="application/vnd.openxmlformats-officedocument.presentationml.slide+xml" PartName="/ppt/slides/slide199.xml"/>
  <Override ContentType="application/vnd.openxmlformats-officedocument.presentationml.slide+xml" PartName="/ppt/slides/slide210.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202.xml"/>
  <Override ContentType="application/vnd.openxmlformats-officedocument.presentationml.slide+xml" PartName="/ppt/slides/slide105.xml"/>
  <Override ContentType="application/vnd.openxmlformats-officedocument.presentationml.slide+xml" PartName="/ppt/slides/slide148.xml"/>
  <Override ContentType="application/vnd.openxmlformats-officedocument.presentationml.slide+xml" PartName="/ppt/slides/slide172.xml"/>
  <Override ContentType="application/vnd.openxmlformats-officedocument.presentationml.slide+xml" PartName="/ppt/slides/slide19.xml"/>
  <Override ContentType="application/vnd.openxmlformats-officedocument.presentationml.slide+xml" PartName="/ppt/slides/slide5.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94.xml"/>
  <Override ContentType="application/vnd.openxmlformats-officedocument.presentationml.slide+xml" PartName="/ppt/slides/slide156.xml"/>
  <Override ContentType="application/vnd.openxmlformats-officedocument.presentationml.slide+xml" PartName="/ppt/slides/slide217.xml"/>
  <Override ContentType="application/vnd.openxmlformats-officedocument.presentationml.slide+xml" PartName="/ppt/slides/slide71.xml"/>
  <Override ContentType="application/vnd.openxmlformats-officedocument.presentationml.slide+xml" PartName="/ppt/slides/slide179.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36.xml"/>
  <Override ContentType="application/vnd.openxmlformats-officedocument.presentationml.slide+xml" PartName="/ppt/slides/slide184.xml"/>
  <Override ContentType="application/vnd.openxmlformats-officedocument.presentationml.slide+xml" PartName="/ppt/slides/slide141.xml"/>
  <Override ContentType="application/vnd.openxmlformats-officedocument.presentationml.slide+xml" PartName="/ppt/slides/slide82.xml"/>
  <Override ContentType="application/vnd.openxmlformats-officedocument.presentationml.slide+xml" PartName="/ppt/slides/slide9.xml"/>
  <Override ContentType="application/vnd.openxmlformats-officedocument.presentationml.slide+xml" PartName="/ppt/slides/slide168.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187.xml"/>
  <Override ContentType="application/vnd.openxmlformats-officedocument.presentationml.slide+xml" PartName="/ppt/slides/slide98.xml"/>
  <Override ContentType="application/vnd.openxmlformats-officedocument.presentationml.slide+xml" PartName="/ppt/slides/slide152.xml"/>
  <Override ContentType="application/vnd.openxmlformats-officedocument.presentationml.slide+xml" PartName="/ppt/slides/slide125.xml"/>
  <Override ContentType="application/vnd.openxmlformats-officedocument.presentationml.slide+xml" PartName="/ppt/slides/slide20.xml"/>
  <Override ContentType="application/vnd.openxmlformats-officedocument.presentationml.slide+xml" PartName="/ppt/slides/slide161.xml"/>
  <Override ContentType="application/vnd.openxmlformats-officedocument.presentationml.slide+xml" PartName="/ppt/slides/slide214.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206.xml"/>
  <Override ContentType="application/vnd.openxmlformats-officedocument.presentationml.slide+xml" PartName="/ppt/slides/slide55.xml"/>
  <Override ContentType="application/vnd.openxmlformats-officedocument.presentationml.slide+xml" PartName="/ppt/slides/slide195.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129.xml"/>
  <Override ContentType="application/vnd.openxmlformats-officedocument.presentationml.slide+xml" PartName="/ppt/slides/slide63.xml"/>
  <Override ContentType="application/vnd.openxmlformats-officedocument.presentationml.slide+xml" PartName="/ppt/slides/slide159.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144.xml"/>
  <Override ContentType="application/vnd.openxmlformats-officedocument.presentationml.slide+xml" PartName="/ppt/slides/slide133.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176.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180.xml"/>
  <Override ContentType="application/vnd.openxmlformats-officedocument.presentationml.slide+xml" PartName="/ppt/slides/slide18.xml"/>
  <Override ContentType="application/vnd.openxmlformats-officedocument.presentationml.slide+xml" PartName="/ppt/slides/slide201.xml"/>
  <Override ContentType="application/vnd.openxmlformats-officedocument.presentationml.slide+xml" PartName="/ppt/slides/slide52.xml"/>
  <Override ContentType="application/vnd.openxmlformats-officedocument.presentationml.slide+xml" PartName="/ppt/slides/slide95.xml"/>
  <Override ContentType="application/vnd.openxmlformats-officedocument.presentationml.slide+xml" PartName="/ppt/slides/slide181.xml"/>
  <Override ContentType="application/vnd.openxmlformats-officedocument.presentationml.slide+xml" PartName="/ppt/slides/slide157.xml"/>
  <Override ContentType="application/vnd.openxmlformats-officedocument.presentationml.slide+xml" PartName="/ppt/slides/slide211.xml"/>
  <Override ContentType="application/vnd.openxmlformats-officedocument.presentationml.slide+xml" PartName="/ppt/slides/slide77.xml"/>
  <Override ContentType="application/vnd.openxmlformats-officedocument.presentationml.slide+xml" PartName="/ppt/slides/slide165.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47.xml"/>
  <Override ContentType="application/vnd.openxmlformats-officedocument.presentationml.slide+xml" PartName="/ppt/slides/slide191.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137.xml"/>
  <Override ContentType="application/vnd.openxmlformats-officedocument.presentationml.slide+xml" PartName="/ppt/slides/slide110.xml"/>
  <Override ContentType="application/vnd.openxmlformats-officedocument.presentationml.slide+xml" PartName="/ppt/slides/slide153.xml"/>
  <Override ContentType="application/vnd.openxmlformats-officedocument.presentationml.slide+xml" PartName="/ppt/slides/slide67.xml"/>
  <Override ContentType="application/vnd.openxmlformats-officedocument.presentationml.slide+xml" PartName="/ppt/slides/slide196.xml"/>
  <Override ContentType="application/vnd.openxmlformats-officedocument.presentationml.slide+xml" PartName="/ppt/slides/slide171.xml"/>
  <Override ContentType="application/vnd.openxmlformats-officedocument.presentationml.slide+xml" PartName="/ppt/slides/slide49.xml"/>
  <Override ContentType="application/vnd.openxmlformats-officedocument.presentationml.slide+xml" PartName="/ppt/slides/slide216.xml"/>
  <Override ContentType="application/vnd.openxmlformats-officedocument.presentationml.slide+xml" PartName="/ppt/slides/slide83.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169.xml"/>
  <Override ContentType="application/vnd.openxmlformats-officedocument.presentationml.slide+xml" PartName="/ppt/slides/slide30.xml"/>
  <Override ContentType="application/vnd.openxmlformats-officedocument.presentationml.slide+xml" PartName="/ppt/slides/slide126.xml"/>
  <Override ContentType="application/vnd.openxmlformats-officedocument.presentationml.slide+xml" PartName="/ppt/slides/slide186.xml"/>
  <Override ContentType="application/vnd.openxmlformats-officedocument.presentationml.slide+xml" PartName="/ppt/slides/slide215.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205.xml"/>
  <Override ContentType="application/vnd.openxmlformats-officedocument.presentationml.slide+xml" PartName="/ppt/slides/slide160.xml"/>
  <Override ContentType="application/vnd.openxmlformats-officedocument.presentationml.slide+xml" PartName="/ppt/slides/slide100.xml"/>
  <Override ContentType="application/vnd.openxmlformats-officedocument.presentationml.slide+xml" PartName="/ppt/slides/slide90.xml"/>
  <Override ContentType="application/vnd.openxmlformats-officedocument.presentationml.slide+xml" PartName="/ppt/slides/slide143.xml"/>
  <Override ContentType="application/vnd.openxmlformats-officedocument.presentationml.slide+xml" PartName="/ppt/slides/slide132.xml"/>
  <Override ContentType="application/vnd.openxmlformats-officedocument.presentationml.slide+xml" PartName="/ppt/slides/slide62.xml"/>
  <Override ContentType="application/vnd.openxmlformats-officedocument.presentationml.slide+xml" PartName="/ppt/slides/slide175.xml"/>
  <Override ContentType="application/vnd.openxmlformats-officedocument.presentationml.slide+xml" PartName="/ppt/slides/slide1.xml"/>
  <Override ContentType="application/vnd.openxmlformats-officedocument.presentationml.slide+xml" PartName="/ppt/slides/slide192.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209.xml"/>
  <Override ContentType="application/vnd.openxmlformats-officedocument.presentationml.slide+xml" PartName="/ppt/slides/slide200.xml"/>
  <Override ContentType="application/vnd.openxmlformats-officedocument.presentationml.slide+xml" PartName="/ppt/slides/slide88.xml"/>
  <Override ContentType="application/vnd.openxmlformats-officedocument.presentationml.slide+xml" PartName="/ppt/slides/slide158.xml"/>
  <Override ContentType="application/vnd.openxmlformats-officedocument.presentationml.slide+xml" PartName="/ppt/slides/slide115.xml"/>
  <Override ContentType="application/vnd.openxmlformats-officedocument.presentationml.slide+xml" PartName="/ppt/slides/slide3.xml"/>
  <Override ContentType="application/vnd.openxmlformats-officedocument.presentationml.slide+xml" PartName="/ppt/slides/slide182.xml"/>
  <Override ContentType="application/vnd.openxmlformats-officedocument.presentationml.slide+xml" PartName="/ppt/slides/slide17.xml"/>
  <Override ContentType="application/vnd.openxmlformats-officedocument.presentationml.slide+xml" PartName="/ppt/slides/slide138.xml"/>
  <Override ContentType="application/vnd.openxmlformats-officedocument.presentationml.slide+xml" PartName="/ppt/slides/slide25.xml"/>
  <Override ContentType="application/vnd.openxmlformats-officedocument.presentationml.slide+xml" PartName="/ppt/slides/slide174.xml"/>
  <Override ContentType="application/vnd.openxmlformats-officedocument.presentationml.slide+xml" PartName="/ppt/slides/slide190.xml"/>
  <Override ContentType="application/vnd.openxmlformats-officedocument.presentationml.slide+xml" PartName="/ppt/slides/slide33.xml"/>
  <Override ContentType="application/vnd.openxmlformats-officedocument.presentationml.slide+xml" PartName="/ppt/slides/slide219.xml"/>
  <Override ContentType="application/vnd.openxmlformats-officedocument.presentationml.slide+xml" PartName="/ppt/slides/slide68.xml"/>
  <Override ContentType="application/vnd.openxmlformats-officedocument.presentationml.slide+xml" PartName="/ppt/slides/slide170.xml"/>
  <Override ContentType="application/vnd.openxmlformats-officedocument.presentationml.slide+xml" PartName="/ppt/slides/slide20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166.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4.xml"/>
  <Override ContentType="application/vnd.openxmlformats-officedocument.presentationml.slide+xml" PartName="/ppt/slides/slide197.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185.xml"/>
  <Override ContentType="application/vnd.openxmlformats-officedocument.presentationml.slide+xml" PartName="/ppt/slides/slide65.xml"/>
  <Override ContentType="application/vnd.openxmlformats-officedocument.presentationml.slide+xml" PartName="/ppt/slides/slide118.xml"/>
  <Override ContentType="application/vnd.openxmlformats-officedocument.presentationml.slide+xml" PartName="/ppt/slides/slide142.xml"/>
  <Override ContentType="application/vnd.openxmlformats-officedocument.presentationml.slide+xml" PartName="/ppt/slides/slide72.xml"/>
  <Override ContentType="application/vnd.openxmlformats-officedocument.presentationml.slide+xml" PartName="/ppt/slides/slide135.xml"/>
  <Override ContentType="application/vnd.openxmlformats-officedocument.presentationml.slide+xml" PartName="/ppt/slides/slide178.xml"/>
  <Override ContentType="application/vnd.openxmlformats-officedocument.presentationml.slide+xml" PartName="/ppt/slides/slide29.xml"/>
  <Override ContentType="application/vnd.openxmlformats-officedocument.presentationml.slide+xml" PartName="/ppt/slides/slide212.xml"/>
  <Override ContentType="application/vnd.openxmlformats-officedocument.presentationml.slide+xml" PartName="/ppt/slides/slide76.xml"/>
  <Override ContentType="application/vnd.openxmlformats-officedocument.presentationml.slide+xml" PartName="/ppt/slides/slide131.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114.xml"/>
  <Override ContentType="application/vnd.openxmlformats-officedocument.presentationml.slide+xml" PartName="/ppt/slides/slide163.xml"/>
  <Override ContentType="application/vnd.openxmlformats-officedocument.presentationml.slide+xml" PartName="/ppt/slides/slide127.xml"/>
  <Override ContentType="application/vnd.openxmlformats-officedocument.presentationml.slide+xml" PartName="/ppt/slides/slide146.xml"/>
  <Override ContentType="application/vnd.openxmlformats-officedocument.presentationml.slide+xml" PartName="/ppt/slides/slide150.xml"/>
  <Override ContentType="application/vnd.openxmlformats-officedocument.presentationml.slide+xml" PartName="/ppt/slides/slide189.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57.xml"/>
  <Override ContentType="application/vnd.openxmlformats-officedocument.presentationml.slide+xml" PartName="/ppt/slides/slide44.xml"/>
  <Override ContentType="application/vnd.openxmlformats-officedocument.presentationml.slide+xml" PartName="/ppt/slides/slide193.xml"/>
  <Override ContentType="application/vnd.openxmlformats-officedocument.presentationml.slide+xml" PartName="/ppt/slides/slide208.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39.xml"/>
  <Override ContentType="application/vnd.openxmlformats-officedocument.presentationml.slide+xml" PartName="/ppt/slides/slide60.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198.xml"/>
  <Override ContentType="application/vnd.openxmlformats-officedocument.presentationml.slide+xml" PartName="/ppt/slides/slide15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218.xml"/>
  <Override ContentType="application/vnd.openxmlformats-officedocument.presentationml.slide+xml" PartName="/ppt/slides/slide130.xml"/>
  <Override ContentType="application/vnd.openxmlformats-officedocument.presentationml.slide+xml" PartName="/ppt/slides/slide173.xml"/>
  <Override ContentType="application/vnd.openxmlformats-officedocument.presentationml.slide+xml" PartName="/ppt/slides/slide16.xml"/>
  <Override ContentType="application/vnd.openxmlformats-officedocument.presentationml.slide+xml" PartName="/ppt/slides/slide97.xml"/>
  <Override ContentType="application/vnd.openxmlformats-officedocument.presentationml.slide+xml" PartName="/ppt/slides/slide140.xml"/>
  <Override ContentType="application/vnd.openxmlformats-officedocument.presentationml.slide+xml" PartName="/ppt/slides/slide11.xml"/>
  <Override ContentType="application/vnd.openxmlformats-officedocument.presentationml.slide+xml" PartName="/ppt/slides/slide183.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149.xml"/>
  <Override ContentType="application/vnd.openxmlformats-officedocument.presentationml.slide+xml" PartName="/ppt/slides/slide203.xml"/>
  <Override ContentType="application/vnd.openxmlformats-officedocument.presentationml.slide+xml" PartName="/ppt/slides/slide124.xml"/>
  <Override ContentType="application/vnd.openxmlformats-officedocument.presentationml.slide+xml" PartName="/ppt/slides/slide106.xml"/>
  <Override ContentType="application/vnd.openxmlformats-officedocument.presentationml.slide+xml" PartName="/ppt/slides/slide167.xml"/>
  <Override ContentType="application/vnd.openxmlformats-officedocument.presentationml.slide+xml" PartName="/ppt/slides/slide70.xml"/>
  <Override ContentType="application/vnd.openxmlformats-officedocument.presentationml.slide+xml" PartName="/ppt/slides/slide194.xml"/>
  <Override ContentType="application/vnd.openxmlformats-officedocument.presentationml.slide+xml" PartName="/ppt/slides/slide151.xml"/>
  <Override ContentType="application/vnd.openxmlformats-officedocument.presentationml.slide+xml" PartName="/ppt/slides/slide177.xml"/>
  <Override ContentType="application/vnd.openxmlformats-officedocument.presentationml.slide+xml" PartName="/ppt/slides/slide134.xml"/>
  <Override ContentType="application/vnd.openxmlformats-officedocument.presentationml.slide+xml" PartName="/ppt/slides/slide207.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8.xml"/>
  <Override ContentType="application/vnd.openxmlformats-officedocument.presentationml.slide+xml" PartName="/ppt/slides/slide117.xml"/>
  <Override ContentType="application/vnd.openxmlformats-officedocument.presentationml.slide+xml" PartName="/ppt/slides/slide145.xml"/>
  <Override ContentType="application/vnd.openxmlformats-officedocument.presentationml.slide+xml" PartName="/ppt/slides/slide188.xml"/>
  <Override ContentType="application/vnd.openxmlformats-officedocument.presentationml.slide+xml" PartName="/ppt/slides/slide162.xml"/>
  <Override ContentType="application/vnd.openxmlformats-officedocument.presentationml.slide+xml" PartName="/ppt/slides/slide32.xml"/>
  <Override ContentType="application/vnd.openxmlformats-officedocument.presentationml.slide+xml" PartName="/ppt/slides/slide75.xml"/>
  <Override ContentType="application/vnd.openxmlformats-officedocument.presentationml.slide+xml" PartName="/ppt/slides/slide213.xml"/>
  <Override ContentType="application/vnd.openxmlformats-officedocument.presentationml.slide+xml" PartName="/ppt/slides/slide58.xml"/>
  <Override ContentType="application/vnd.openxmlformats-officedocument.presentationml.slide+xml" PartName="/ppt/slides/slide15.xml"/>
  <Override ContentType="application/vnd.openxmlformats-officedocument.presentationml.slide+xml" PartName="/ppt/slides/slide12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 id="365" r:id="rId115"/>
    <p:sldId id="366" r:id="rId116"/>
    <p:sldId id="367" r:id="rId117"/>
    <p:sldId id="368" r:id="rId118"/>
    <p:sldId id="369" r:id="rId119"/>
    <p:sldId id="370" r:id="rId120"/>
    <p:sldId id="371" r:id="rId121"/>
    <p:sldId id="372" r:id="rId122"/>
    <p:sldId id="373" r:id="rId123"/>
    <p:sldId id="374" r:id="rId124"/>
    <p:sldId id="375" r:id="rId125"/>
    <p:sldId id="376" r:id="rId126"/>
    <p:sldId id="377" r:id="rId127"/>
    <p:sldId id="378" r:id="rId128"/>
    <p:sldId id="379" r:id="rId129"/>
    <p:sldId id="380" r:id="rId130"/>
    <p:sldId id="381" r:id="rId131"/>
    <p:sldId id="382" r:id="rId132"/>
    <p:sldId id="383" r:id="rId133"/>
    <p:sldId id="384" r:id="rId134"/>
    <p:sldId id="385" r:id="rId135"/>
    <p:sldId id="386" r:id="rId136"/>
    <p:sldId id="387" r:id="rId137"/>
    <p:sldId id="388" r:id="rId138"/>
    <p:sldId id="389" r:id="rId139"/>
    <p:sldId id="390" r:id="rId140"/>
    <p:sldId id="391" r:id="rId141"/>
    <p:sldId id="392" r:id="rId142"/>
    <p:sldId id="393" r:id="rId143"/>
    <p:sldId id="394" r:id="rId144"/>
    <p:sldId id="395" r:id="rId145"/>
    <p:sldId id="396" r:id="rId146"/>
    <p:sldId id="397" r:id="rId147"/>
    <p:sldId id="398" r:id="rId148"/>
    <p:sldId id="399" r:id="rId149"/>
    <p:sldId id="400" r:id="rId150"/>
    <p:sldId id="401" r:id="rId151"/>
    <p:sldId id="402" r:id="rId152"/>
    <p:sldId id="403" r:id="rId153"/>
    <p:sldId id="404" r:id="rId154"/>
    <p:sldId id="405" r:id="rId155"/>
    <p:sldId id="406" r:id="rId156"/>
    <p:sldId id="407" r:id="rId157"/>
    <p:sldId id="408" r:id="rId158"/>
    <p:sldId id="409" r:id="rId159"/>
    <p:sldId id="410" r:id="rId160"/>
    <p:sldId id="411" r:id="rId161"/>
    <p:sldId id="412" r:id="rId162"/>
    <p:sldId id="413" r:id="rId163"/>
    <p:sldId id="414" r:id="rId164"/>
    <p:sldId id="415" r:id="rId165"/>
    <p:sldId id="416" r:id="rId166"/>
    <p:sldId id="417" r:id="rId167"/>
    <p:sldId id="418" r:id="rId168"/>
    <p:sldId id="419" r:id="rId169"/>
    <p:sldId id="420" r:id="rId170"/>
    <p:sldId id="421" r:id="rId171"/>
    <p:sldId id="422" r:id="rId172"/>
    <p:sldId id="423" r:id="rId173"/>
    <p:sldId id="424" r:id="rId174"/>
    <p:sldId id="425" r:id="rId175"/>
    <p:sldId id="426" r:id="rId176"/>
    <p:sldId id="427" r:id="rId177"/>
    <p:sldId id="428" r:id="rId178"/>
    <p:sldId id="429" r:id="rId179"/>
    <p:sldId id="430" r:id="rId180"/>
    <p:sldId id="431" r:id="rId181"/>
    <p:sldId id="432" r:id="rId182"/>
    <p:sldId id="433" r:id="rId183"/>
    <p:sldId id="434" r:id="rId184"/>
    <p:sldId id="435" r:id="rId185"/>
    <p:sldId id="436" r:id="rId186"/>
    <p:sldId id="437" r:id="rId187"/>
    <p:sldId id="438" r:id="rId188"/>
    <p:sldId id="439" r:id="rId189"/>
    <p:sldId id="440" r:id="rId190"/>
    <p:sldId id="441" r:id="rId191"/>
    <p:sldId id="442" r:id="rId192"/>
    <p:sldId id="443" r:id="rId193"/>
    <p:sldId id="444" r:id="rId194"/>
    <p:sldId id="445" r:id="rId195"/>
    <p:sldId id="446" r:id="rId196"/>
    <p:sldId id="447" r:id="rId197"/>
    <p:sldId id="448" r:id="rId198"/>
    <p:sldId id="449" r:id="rId199"/>
    <p:sldId id="450" r:id="rId200"/>
    <p:sldId id="451" r:id="rId201"/>
    <p:sldId id="452" r:id="rId202"/>
    <p:sldId id="453" r:id="rId203"/>
    <p:sldId id="454" r:id="rId204"/>
    <p:sldId id="455" r:id="rId205"/>
    <p:sldId id="456" r:id="rId206"/>
    <p:sldId id="457" r:id="rId207"/>
    <p:sldId id="458" r:id="rId208"/>
    <p:sldId id="459" r:id="rId209"/>
    <p:sldId id="460" r:id="rId210"/>
    <p:sldId id="461" r:id="rId211"/>
    <p:sldId id="462" r:id="rId212"/>
    <p:sldId id="463" r:id="rId213"/>
    <p:sldId id="464" r:id="rId214"/>
    <p:sldId id="465" r:id="rId215"/>
    <p:sldId id="466" r:id="rId216"/>
    <p:sldId id="467" r:id="rId217"/>
    <p:sldId id="468" r:id="rId218"/>
    <p:sldId id="469" r:id="rId219"/>
    <p:sldId id="470" r:id="rId220"/>
    <p:sldId id="471" r:id="rId221"/>
    <p:sldId id="472" r:id="rId222"/>
    <p:sldId id="473" r:id="rId223"/>
    <p:sldId id="474" r:id="rId224"/>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190" Type="http://schemas.openxmlformats.org/officeDocument/2006/relationships/slide" Target="slides/slide18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194" Type="http://schemas.openxmlformats.org/officeDocument/2006/relationships/slide" Target="slides/slide189.xml"/><Relationship Id="rId43" Type="http://schemas.openxmlformats.org/officeDocument/2006/relationships/slide" Target="slides/slide38.xml"/><Relationship Id="rId193" Type="http://schemas.openxmlformats.org/officeDocument/2006/relationships/slide" Target="slides/slide188.xml"/><Relationship Id="rId46" Type="http://schemas.openxmlformats.org/officeDocument/2006/relationships/slide" Target="slides/slide41.xml"/><Relationship Id="rId192" Type="http://schemas.openxmlformats.org/officeDocument/2006/relationships/slide" Target="slides/slide187.xml"/><Relationship Id="rId45" Type="http://schemas.openxmlformats.org/officeDocument/2006/relationships/slide" Target="slides/slide40.xml"/><Relationship Id="rId191" Type="http://schemas.openxmlformats.org/officeDocument/2006/relationships/slide" Target="slides/slide186.xml"/><Relationship Id="rId48" Type="http://schemas.openxmlformats.org/officeDocument/2006/relationships/slide" Target="slides/slide43.xml"/><Relationship Id="rId187" Type="http://schemas.openxmlformats.org/officeDocument/2006/relationships/slide" Target="slides/slide182.xml"/><Relationship Id="rId47" Type="http://schemas.openxmlformats.org/officeDocument/2006/relationships/slide" Target="slides/slide42.xml"/><Relationship Id="rId186" Type="http://schemas.openxmlformats.org/officeDocument/2006/relationships/slide" Target="slides/slide181.xml"/><Relationship Id="rId185" Type="http://schemas.openxmlformats.org/officeDocument/2006/relationships/slide" Target="slides/slide180.xml"/><Relationship Id="rId49" Type="http://schemas.openxmlformats.org/officeDocument/2006/relationships/slide" Target="slides/slide44.xml"/><Relationship Id="rId184" Type="http://schemas.openxmlformats.org/officeDocument/2006/relationships/slide" Target="slides/slide179.xml"/><Relationship Id="rId189" Type="http://schemas.openxmlformats.org/officeDocument/2006/relationships/slide" Target="slides/slide184.xml"/><Relationship Id="rId188" Type="http://schemas.openxmlformats.org/officeDocument/2006/relationships/slide" Target="slides/slide18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183" Type="http://schemas.openxmlformats.org/officeDocument/2006/relationships/slide" Target="slides/slide178.xml"/><Relationship Id="rId32" Type="http://schemas.openxmlformats.org/officeDocument/2006/relationships/slide" Target="slides/slide27.xml"/><Relationship Id="rId182" Type="http://schemas.openxmlformats.org/officeDocument/2006/relationships/slide" Target="slides/slide177.xml"/><Relationship Id="rId35" Type="http://schemas.openxmlformats.org/officeDocument/2006/relationships/slide" Target="slides/slide30.xml"/><Relationship Id="rId181" Type="http://schemas.openxmlformats.org/officeDocument/2006/relationships/slide" Target="slides/slide176.xml"/><Relationship Id="rId34" Type="http://schemas.openxmlformats.org/officeDocument/2006/relationships/slide" Target="slides/slide29.xml"/><Relationship Id="rId180" Type="http://schemas.openxmlformats.org/officeDocument/2006/relationships/slide" Target="slides/slide175.xml"/><Relationship Id="rId37" Type="http://schemas.openxmlformats.org/officeDocument/2006/relationships/slide" Target="slides/slide32.xml"/><Relationship Id="rId176" Type="http://schemas.openxmlformats.org/officeDocument/2006/relationships/slide" Target="slides/slide171.xml"/><Relationship Id="rId36" Type="http://schemas.openxmlformats.org/officeDocument/2006/relationships/slide" Target="slides/slide31.xml"/><Relationship Id="rId175" Type="http://schemas.openxmlformats.org/officeDocument/2006/relationships/slide" Target="slides/slide170.xml"/><Relationship Id="rId39" Type="http://schemas.openxmlformats.org/officeDocument/2006/relationships/slide" Target="slides/slide34.xml"/><Relationship Id="rId174" Type="http://schemas.openxmlformats.org/officeDocument/2006/relationships/slide" Target="slides/slide169.xml"/><Relationship Id="rId38" Type="http://schemas.openxmlformats.org/officeDocument/2006/relationships/slide" Target="slides/slide33.xml"/><Relationship Id="rId173" Type="http://schemas.openxmlformats.org/officeDocument/2006/relationships/slide" Target="slides/slide168.xml"/><Relationship Id="rId179" Type="http://schemas.openxmlformats.org/officeDocument/2006/relationships/slide" Target="slides/slide174.xml"/><Relationship Id="rId178" Type="http://schemas.openxmlformats.org/officeDocument/2006/relationships/slide" Target="slides/slide173.xml"/><Relationship Id="rId177" Type="http://schemas.openxmlformats.org/officeDocument/2006/relationships/slide" Target="slides/slide172.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98" Type="http://schemas.openxmlformats.org/officeDocument/2006/relationships/slide" Target="slides/slide193.xml"/><Relationship Id="rId14" Type="http://schemas.openxmlformats.org/officeDocument/2006/relationships/slide" Target="slides/slide9.xml"/><Relationship Id="rId197" Type="http://schemas.openxmlformats.org/officeDocument/2006/relationships/slide" Target="slides/slide192.xml"/><Relationship Id="rId17" Type="http://schemas.openxmlformats.org/officeDocument/2006/relationships/slide" Target="slides/slide12.xml"/><Relationship Id="rId196" Type="http://schemas.openxmlformats.org/officeDocument/2006/relationships/slide" Target="slides/slide191.xml"/><Relationship Id="rId16" Type="http://schemas.openxmlformats.org/officeDocument/2006/relationships/slide" Target="slides/slide11.xml"/><Relationship Id="rId195" Type="http://schemas.openxmlformats.org/officeDocument/2006/relationships/slide" Target="slides/slide190.xml"/><Relationship Id="rId19" Type="http://schemas.openxmlformats.org/officeDocument/2006/relationships/slide" Target="slides/slide14.xml"/><Relationship Id="rId18" Type="http://schemas.openxmlformats.org/officeDocument/2006/relationships/slide" Target="slides/slide13.xml"/><Relationship Id="rId199" Type="http://schemas.openxmlformats.org/officeDocument/2006/relationships/slide" Target="slides/slide194.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150" Type="http://schemas.openxmlformats.org/officeDocument/2006/relationships/slide" Target="slides/slide145.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149" Type="http://schemas.openxmlformats.org/officeDocument/2006/relationships/slide" Target="slides/slide144.xml"/><Relationship Id="rId4" Type="http://schemas.openxmlformats.org/officeDocument/2006/relationships/slideMaster" Target="slideMasters/slideMaster1.xml"/><Relationship Id="rId148" Type="http://schemas.openxmlformats.org/officeDocument/2006/relationships/slide" Target="slides/slide143.xml"/><Relationship Id="rId9" Type="http://schemas.openxmlformats.org/officeDocument/2006/relationships/slide" Target="slides/slide4.xml"/><Relationship Id="rId143" Type="http://schemas.openxmlformats.org/officeDocument/2006/relationships/slide" Target="slides/slide138.xml"/><Relationship Id="rId142" Type="http://schemas.openxmlformats.org/officeDocument/2006/relationships/slide" Target="slides/slide137.xml"/><Relationship Id="rId141" Type="http://schemas.openxmlformats.org/officeDocument/2006/relationships/slide" Target="slides/slide136.xml"/><Relationship Id="rId140" Type="http://schemas.openxmlformats.org/officeDocument/2006/relationships/slide" Target="slides/slide135.xml"/><Relationship Id="rId5" Type="http://schemas.openxmlformats.org/officeDocument/2006/relationships/notesMaster" Target="notesMasters/notesMaster1.xml"/><Relationship Id="rId147" Type="http://schemas.openxmlformats.org/officeDocument/2006/relationships/slide" Target="slides/slide142.xml"/><Relationship Id="rId6" Type="http://schemas.openxmlformats.org/officeDocument/2006/relationships/slide" Target="slides/slide1.xml"/><Relationship Id="rId146" Type="http://schemas.openxmlformats.org/officeDocument/2006/relationships/slide" Target="slides/slide141.xml"/><Relationship Id="rId7" Type="http://schemas.openxmlformats.org/officeDocument/2006/relationships/slide" Target="slides/slide2.xml"/><Relationship Id="rId145" Type="http://schemas.openxmlformats.org/officeDocument/2006/relationships/slide" Target="slides/slide140.xml"/><Relationship Id="rId8" Type="http://schemas.openxmlformats.org/officeDocument/2006/relationships/slide" Target="slides/slide3.xml"/><Relationship Id="rId144" Type="http://schemas.openxmlformats.org/officeDocument/2006/relationships/slide" Target="slides/slide139.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139" Type="http://schemas.openxmlformats.org/officeDocument/2006/relationships/slide" Target="slides/slide134.xml"/><Relationship Id="rId138" Type="http://schemas.openxmlformats.org/officeDocument/2006/relationships/slide" Target="slides/slide133.xml"/><Relationship Id="rId137" Type="http://schemas.openxmlformats.org/officeDocument/2006/relationships/slide" Target="slides/slide132.xml"/><Relationship Id="rId132" Type="http://schemas.openxmlformats.org/officeDocument/2006/relationships/slide" Target="slides/slide127.xml"/><Relationship Id="rId131" Type="http://schemas.openxmlformats.org/officeDocument/2006/relationships/slide" Target="slides/slide126.xml"/><Relationship Id="rId130" Type="http://schemas.openxmlformats.org/officeDocument/2006/relationships/slide" Target="slides/slide125.xml"/><Relationship Id="rId136" Type="http://schemas.openxmlformats.org/officeDocument/2006/relationships/slide" Target="slides/slide131.xml"/><Relationship Id="rId135" Type="http://schemas.openxmlformats.org/officeDocument/2006/relationships/slide" Target="slides/slide130.xml"/><Relationship Id="rId134" Type="http://schemas.openxmlformats.org/officeDocument/2006/relationships/slide" Target="slides/slide129.xml"/><Relationship Id="rId133" Type="http://schemas.openxmlformats.org/officeDocument/2006/relationships/slide" Target="slides/slide128.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172" Type="http://schemas.openxmlformats.org/officeDocument/2006/relationships/slide" Target="slides/slide167.xml"/><Relationship Id="rId65" Type="http://schemas.openxmlformats.org/officeDocument/2006/relationships/slide" Target="slides/slide60.xml"/><Relationship Id="rId171" Type="http://schemas.openxmlformats.org/officeDocument/2006/relationships/slide" Target="slides/slide166.xml"/><Relationship Id="rId68" Type="http://schemas.openxmlformats.org/officeDocument/2006/relationships/slide" Target="slides/slide63.xml"/><Relationship Id="rId170" Type="http://schemas.openxmlformats.org/officeDocument/2006/relationships/slide" Target="slides/slide165.xml"/><Relationship Id="rId67" Type="http://schemas.openxmlformats.org/officeDocument/2006/relationships/slide" Target="slides/slide62.xml"/><Relationship Id="rId60" Type="http://schemas.openxmlformats.org/officeDocument/2006/relationships/slide" Target="slides/slide55.xml"/><Relationship Id="rId165" Type="http://schemas.openxmlformats.org/officeDocument/2006/relationships/slide" Target="slides/slide160.xml"/><Relationship Id="rId69" Type="http://schemas.openxmlformats.org/officeDocument/2006/relationships/slide" Target="slides/slide64.xml"/><Relationship Id="rId164" Type="http://schemas.openxmlformats.org/officeDocument/2006/relationships/slide" Target="slides/slide159.xml"/><Relationship Id="rId163" Type="http://schemas.openxmlformats.org/officeDocument/2006/relationships/slide" Target="slides/slide158.xml"/><Relationship Id="rId162" Type="http://schemas.openxmlformats.org/officeDocument/2006/relationships/slide" Target="slides/slide157.xml"/><Relationship Id="rId169" Type="http://schemas.openxmlformats.org/officeDocument/2006/relationships/slide" Target="slides/slide164.xml"/><Relationship Id="rId168" Type="http://schemas.openxmlformats.org/officeDocument/2006/relationships/slide" Target="slides/slide163.xml"/><Relationship Id="rId167" Type="http://schemas.openxmlformats.org/officeDocument/2006/relationships/slide" Target="slides/slide162.xml"/><Relationship Id="rId166" Type="http://schemas.openxmlformats.org/officeDocument/2006/relationships/slide" Target="slides/slide161.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161" Type="http://schemas.openxmlformats.org/officeDocument/2006/relationships/slide" Target="slides/slide156.xml"/><Relationship Id="rId54" Type="http://schemas.openxmlformats.org/officeDocument/2006/relationships/slide" Target="slides/slide49.xml"/><Relationship Id="rId160" Type="http://schemas.openxmlformats.org/officeDocument/2006/relationships/slide" Target="slides/slide155.xml"/><Relationship Id="rId57" Type="http://schemas.openxmlformats.org/officeDocument/2006/relationships/slide" Target="slides/slide52.xml"/><Relationship Id="rId56" Type="http://schemas.openxmlformats.org/officeDocument/2006/relationships/slide" Target="slides/slide51.xml"/><Relationship Id="rId159" Type="http://schemas.openxmlformats.org/officeDocument/2006/relationships/slide" Target="slides/slide154.xml"/><Relationship Id="rId59" Type="http://schemas.openxmlformats.org/officeDocument/2006/relationships/slide" Target="slides/slide54.xml"/><Relationship Id="rId154" Type="http://schemas.openxmlformats.org/officeDocument/2006/relationships/slide" Target="slides/slide149.xml"/><Relationship Id="rId58" Type="http://schemas.openxmlformats.org/officeDocument/2006/relationships/slide" Target="slides/slide53.xml"/><Relationship Id="rId153" Type="http://schemas.openxmlformats.org/officeDocument/2006/relationships/slide" Target="slides/slide148.xml"/><Relationship Id="rId152" Type="http://schemas.openxmlformats.org/officeDocument/2006/relationships/slide" Target="slides/slide147.xml"/><Relationship Id="rId151" Type="http://schemas.openxmlformats.org/officeDocument/2006/relationships/slide" Target="slides/slide146.xml"/><Relationship Id="rId158" Type="http://schemas.openxmlformats.org/officeDocument/2006/relationships/slide" Target="slides/slide153.xml"/><Relationship Id="rId157" Type="http://schemas.openxmlformats.org/officeDocument/2006/relationships/slide" Target="slides/slide152.xml"/><Relationship Id="rId156" Type="http://schemas.openxmlformats.org/officeDocument/2006/relationships/slide" Target="slides/slide151.xml"/><Relationship Id="rId155" Type="http://schemas.openxmlformats.org/officeDocument/2006/relationships/slide" Target="slides/slide150.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9" Type="http://schemas.openxmlformats.org/officeDocument/2006/relationships/slide" Target="slides/slide104.xml"/><Relationship Id="rId108" Type="http://schemas.openxmlformats.org/officeDocument/2006/relationships/slide" Target="slides/slide103.xml"/><Relationship Id="rId220" Type="http://schemas.openxmlformats.org/officeDocument/2006/relationships/slide" Target="slides/slide215.xml"/><Relationship Id="rId103" Type="http://schemas.openxmlformats.org/officeDocument/2006/relationships/slide" Target="slides/slide98.xml"/><Relationship Id="rId224" Type="http://schemas.openxmlformats.org/officeDocument/2006/relationships/slide" Target="slides/slide219.xml"/><Relationship Id="rId102" Type="http://schemas.openxmlformats.org/officeDocument/2006/relationships/slide" Target="slides/slide97.xml"/><Relationship Id="rId223" Type="http://schemas.openxmlformats.org/officeDocument/2006/relationships/slide" Target="slides/slide218.xml"/><Relationship Id="rId101" Type="http://schemas.openxmlformats.org/officeDocument/2006/relationships/slide" Target="slides/slide96.xml"/><Relationship Id="rId222" Type="http://schemas.openxmlformats.org/officeDocument/2006/relationships/slide" Target="slides/slide217.xml"/><Relationship Id="rId100" Type="http://schemas.openxmlformats.org/officeDocument/2006/relationships/slide" Target="slides/slide95.xml"/><Relationship Id="rId221" Type="http://schemas.openxmlformats.org/officeDocument/2006/relationships/slide" Target="slides/slide216.xml"/><Relationship Id="rId217" Type="http://schemas.openxmlformats.org/officeDocument/2006/relationships/slide" Target="slides/slide212.xml"/><Relationship Id="rId216" Type="http://schemas.openxmlformats.org/officeDocument/2006/relationships/slide" Target="slides/slide211.xml"/><Relationship Id="rId215" Type="http://schemas.openxmlformats.org/officeDocument/2006/relationships/slide" Target="slides/slide210.xml"/><Relationship Id="rId214" Type="http://schemas.openxmlformats.org/officeDocument/2006/relationships/slide" Target="slides/slide209.xml"/><Relationship Id="rId219" Type="http://schemas.openxmlformats.org/officeDocument/2006/relationships/slide" Target="slides/slide214.xml"/><Relationship Id="rId218" Type="http://schemas.openxmlformats.org/officeDocument/2006/relationships/slide" Target="slides/slide213.xml"/><Relationship Id="rId213" Type="http://schemas.openxmlformats.org/officeDocument/2006/relationships/slide" Target="slides/slide208.xml"/><Relationship Id="rId212" Type="http://schemas.openxmlformats.org/officeDocument/2006/relationships/slide" Target="slides/slide207.xml"/><Relationship Id="rId211" Type="http://schemas.openxmlformats.org/officeDocument/2006/relationships/slide" Target="slides/slide206.xml"/><Relationship Id="rId210" Type="http://schemas.openxmlformats.org/officeDocument/2006/relationships/slide" Target="slides/slide205.xml"/><Relationship Id="rId129" Type="http://schemas.openxmlformats.org/officeDocument/2006/relationships/slide" Target="slides/slide124.xml"/><Relationship Id="rId128" Type="http://schemas.openxmlformats.org/officeDocument/2006/relationships/slide" Target="slides/slide123.xml"/><Relationship Id="rId127" Type="http://schemas.openxmlformats.org/officeDocument/2006/relationships/slide" Target="slides/slide122.xml"/><Relationship Id="rId126" Type="http://schemas.openxmlformats.org/officeDocument/2006/relationships/slide" Target="slides/slide121.xml"/><Relationship Id="rId121" Type="http://schemas.openxmlformats.org/officeDocument/2006/relationships/slide" Target="slides/slide116.xml"/><Relationship Id="rId120" Type="http://schemas.openxmlformats.org/officeDocument/2006/relationships/slide" Target="slides/slide115.xml"/><Relationship Id="rId125" Type="http://schemas.openxmlformats.org/officeDocument/2006/relationships/slide" Target="slides/slide120.xml"/><Relationship Id="rId124" Type="http://schemas.openxmlformats.org/officeDocument/2006/relationships/slide" Target="slides/slide119.xml"/><Relationship Id="rId123" Type="http://schemas.openxmlformats.org/officeDocument/2006/relationships/slide" Target="slides/slide118.xml"/><Relationship Id="rId122" Type="http://schemas.openxmlformats.org/officeDocument/2006/relationships/slide" Target="slides/slide117.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99" Type="http://schemas.openxmlformats.org/officeDocument/2006/relationships/slide" Target="slides/slide94.xml"/><Relationship Id="rId98" Type="http://schemas.openxmlformats.org/officeDocument/2006/relationships/slide" Target="slides/slide93.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8" Type="http://schemas.openxmlformats.org/officeDocument/2006/relationships/slide" Target="slides/slide113.xml"/><Relationship Id="rId117" Type="http://schemas.openxmlformats.org/officeDocument/2006/relationships/slide" Target="slides/slide112.xml"/><Relationship Id="rId116" Type="http://schemas.openxmlformats.org/officeDocument/2006/relationships/slide" Target="slides/slide111.xml"/><Relationship Id="rId115" Type="http://schemas.openxmlformats.org/officeDocument/2006/relationships/slide" Target="slides/slide110.xml"/><Relationship Id="rId119" Type="http://schemas.openxmlformats.org/officeDocument/2006/relationships/slide" Target="slides/slide114.xml"/><Relationship Id="rId110" Type="http://schemas.openxmlformats.org/officeDocument/2006/relationships/slide" Target="slides/slide105.xml"/><Relationship Id="rId114" Type="http://schemas.openxmlformats.org/officeDocument/2006/relationships/slide" Target="slides/slide109.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206" Type="http://schemas.openxmlformats.org/officeDocument/2006/relationships/slide" Target="slides/slide201.xml"/><Relationship Id="rId205" Type="http://schemas.openxmlformats.org/officeDocument/2006/relationships/slide" Target="slides/slide200.xml"/><Relationship Id="rId204" Type="http://schemas.openxmlformats.org/officeDocument/2006/relationships/slide" Target="slides/slide199.xml"/><Relationship Id="rId203" Type="http://schemas.openxmlformats.org/officeDocument/2006/relationships/slide" Target="slides/slide198.xml"/><Relationship Id="rId209" Type="http://schemas.openxmlformats.org/officeDocument/2006/relationships/slide" Target="slides/slide204.xml"/><Relationship Id="rId208" Type="http://schemas.openxmlformats.org/officeDocument/2006/relationships/slide" Target="slides/slide203.xml"/><Relationship Id="rId207" Type="http://schemas.openxmlformats.org/officeDocument/2006/relationships/slide" Target="slides/slide202.xml"/><Relationship Id="rId202" Type="http://schemas.openxmlformats.org/officeDocument/2006/relationships/slide" Target="slides/slide197.xml"/><Relationship Id="rId201" Type="http://schemas.openxmlformats.org/officeDocument/2006/relationships/slide" Target="slides/slide196.xml"/><Relationship Id="rId200" Type="http://schemas.openxmlformats.org/officeDocument/2006/relationships/slide" Target="slides/slide19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e3762e55c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e3762e55c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2e3762e55ca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2e3762e55ca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1" name="Shape 821"/>
        <p:cNvGrpSpPr/>
        <p:nvPr/>
      </p:nvGrpSpPr>
      <p:grpSpPr>
        <a:xfrm>
          <a:off x="0" y="0"/>
          <a:ext cx="0" cy="0"/>
          <a:chOff x="0" y="0"/>
          <a:chExt cx="0" cy="0"/>
        </a:xfrm>
      </p:grpSpPr>
      <p:sp>
        <p:nvSpPr>
          <p:cNvPr id="822" name="Google Shape;822;g2e760951b25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3" name="Google Shape;823;g2e760951b25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e766f4d115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e766f4d115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0" name="Shape 830"/>
        <p:cNvGrpSpPr/>
        <p:nvPr/>
      </p:nvGrpSpPr>
      <p:grpSpPr>
        <a:xfrm>
          <a:off x="0" y="0"/>
          <a:ext cx="0" cy="0"/>
          <a:chOff x="0" y="0"/>
          <a:chExt cx="0" cy="0"/>
        </a:xfrm>
      </p:grpSpPr>
      <p:sp>
        <p:nvSpPr>
          <p:cNvPr id="831" name="Google Shape;831;g2e766f4d115_3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2" name="Google Shape;832;g2e766f4d115_3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4" name="Shape 834"/>
        <p:cNvGrpSpPr/>
        <p:nvPr/>
      </p:nvGrpSpPr>
      <p:grpSpPr>
        <a:xfrm>
          <a:off x="0" y="0"/>
          <a:ext cx="0" cy="0"/>
          <a:chOff x="0" y="0"/>
          <a:chExt cx="0" cy="0"/>
        </a:xfrm>
      </p:grpSpPr>
      <p:sp>
        <p:nvSpPr>
          <p:cNvPr id="835" name="Google Shape;835;g2e760951b25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6" name="Google Shape;836;g2e760951b25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9" name="Shape 839"/>
        <p:cNvGrpSpPr/>
        <p:nvPr/>
      </p:nvGrpSpPr>
      <p:grpSpPr>
        <a:xfrm>
          <a:off x="0" y="0"/>
          <a:ext cx="0" cy="0"/>
          <a:chOff x="0" y="0"/>
          <a:chExt cx="0" cy="0"/>
        </a:xfrm>
      </p:grpSpPr>
      <p:sp>
        <p:nvSpPr>
          <p:cNvPr id="840" name="Google Shape;840;g2e760951b25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1" name="Google Shape;841;g2e760951b25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4" name="Shape 844"/>
        <p:cNvGrpSpPr/>
        <p:nvPr/>
      </p:nvGrpSpPr>
      <p:grpSpPr>
        <a:xfrm>
          <a:off x="0" y="0"/>
          <a:ext cx="0" cy="0"/>
          <a:chOff x="0" y="0"/>
          <a:chExt cx="0" cy="0"/>
        </a:xfrm>
      </p:grpSpPr>
      <p:sp>
        <p:nvSpPr>
          <p:cNvPr id="845" name="Google Shape;845;g2e760951b25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6" name="Google Shape;846;g2e760951b25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9" name="Shape 849"/>
        <p:cNvGrpSpPr/>
        <p:nvPr/>
      </p:nvGrpSpPr>
      <p:grpSpPr>
        <a:xfrm>
          <a:off x="0" y="0"/>
          <a:ext cx="0" cy="0"/>
          <a:chOff x="0" y="0"/>
          <a:chExt cx="0" cy="0"/>
        </a:xfrm>
      </p:grpSpPr>
      <p:sp>
        <p:nvSpPr>
          <p:cNvPr id="850" name="Google Shape;850;g2e760951b25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1" name="Google Shape;851;g2e760951b25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g2e760951b25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6" name="Google Shape;856;g2e760951b25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9" name="Shape 859"/>
        <p:cNvGrpSpPr/>
        <p:nvPr/>
      </p:nvGrpSpPr>
      <p:grpSpPr>
        <a:xfrm>
          <a:off x="0" y="0"/>
          <a:ext cx="0" cy="0"/>
          <a:chOff x="0" y="0"/>
          <a:chExt cx="0" cy="0"/>
        </a:xfrm>
      </p:grpSpPr>
      <p:sp>
        <p:nvSpPr>
          <p:cNvPr id="860" name="Google Shape;860;g2e760951b25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1" name="Google Shape;861;g2e760951b25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4" name="Shape 864"/>
        <p:cNvGrpSpPr/>
        <p:nvPr/>
      </p:nvGrpSpPr>
      <p:grpSpPr>
        <a:xfrm>
          <a:off x="0" y="0"/>
          <a:ext cx="0" cy="0"/>
          <a:chOff x="0" y="0"/>
          <a:chExt cx="0" cy="0"/>
        </a:xfrm>
      </p:grpSpPr>
      <p:sp>
        <p:nvSpPr>
          <p:cNvPr id="865" name="Google Shape;865;g2e716f29180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6" name="Google Shape;866;g2e716f29180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211b44a82d2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211b44a82d2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g2e716f29180_1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1" name="Google Shape;871;g2e716f29180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4" name="Shape 874"/>
        <p:cNvGrpSpPr/>
        <p:nvPr/>
      </p:nvGrpSpPr>
      <p:grpSpPr>
        <a:xfrm>
          <a:off x="0" y="0"/>
          <a:ext cx="0" cy="0"/>
          <a:chOff x="0" y="0"/>
          <a:chExt cx="0" cy="0"/>
        </a:xfrm>
      </p:grpSpPr>
      <p:sp>
        <p:nvSpPr>
          <p:cNvPr id="875" name="Google Shape;875;g2e716f29180_1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6" name="Google Shape;876;g2e716f29180_1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9" name="Shape 879"/>
        <p:cNvGrpSpPr/>
        <p:nvPr/>
      </p:nvGrpSpPr>
      <p:grpSpPr>
        <a:xfrm>
          <a:off x="0" y="0"/>
          <a:ext cx="0" cy="0"/>
          <a:chOff x="0" y="0"/>
          <a:chExt cx="0" cy="0"/>
        </a:xfrm>
      </p:grpSpPr>
      <p:sp>
        <p:nvSpPr>
          <p:cNvPr id="880" name="Google Shape;880;g2e716f29180_1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1" name="Google Shape;881;g2e716f29180_1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2e716f29180_1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6" name="Google Shape;886;g2e716f29180_1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9" name="Shape 889"/>
        <p:cNvGrpSpPr/>
        <p:nvPr/>
      </p:nvGrpSpPr>
      <p:grpSpPr>
        <a:xfrm>
          <a:off x="0" y="0"/>
          <a:ext cx="0" cy="0"/>
          <a:chOff x="0" y="0"/>
          <a:chExt cx="0" cy="0"/>
        </a:xfrm>
      </p:grpSpPr>
      <p:sp>
        <p:nvSpPr>
          <p:cNvPr id="890" name="Google Shape;890;g2e716f29180_1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1" name="Google Shape;891;g2e716f29180_1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g2e716f29180_1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6" name="Google Shape;896;g2e716f29180_1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2e760951b25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2e760951b25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4" name="Shape 904"/>
        <p:cNvGrpSpPr/>
        <p:nvPr/>
      </p:nvGrpSpPr>
      <p:grpSpPr>
        <a:xfrm>
          <a:off x="0" y="0"/>
          <a:ext cx="0" cy="0"/>
          <a:chOff x="0" y="0"/>
          <a:chExt cx="0" cy="0"/>
        </a:xfrm>
      </p:grpSpPr>
      <p:sp>
        <p:nvSpPr>
          <p:cNvPr id="905" name="Google Shape;905;g2e760951b25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6" name="Google Shape;906;g2e760951b25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e760951b25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2e760951b25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4" name="Shape 914"/>
        <p:cNvGrpSpPr/>
        <p:nvPr/>
      </p:nvGrpSpPr>
      <p:grpSpPr>
        <a:xfrm>
          <a:off x="0" y="0"/>
          <a:ext cx="0" cy="0"/>
          <a:chOff x="0" y="0"/>
          <a:chExt cx="0" cy="0"/>
        </a:xfrm>
      </p:grpSpPr>
      <p:sp>
        <p:nvSpPr>
          <p:cNvPr id="915" name="Google Shape;915;g2e760951b25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6" name="Google Shape;916;g2e760951b25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211b44a82d2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211b44a82d2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9" name="Shape 919"/>
        <p:cNvGrpSpPr/>
        <p:nvPr/>
      </p:nvGrpSpPr>
      <p:grpSpPr>
        <a:xfrm>
          <a:off x="0" y="0"/>
          <a:ext cx="0" cy="0"/>
          <a:chOff x="0" y="0"/>
          <a:chExt cx="0" cy="0"/>
        </a:xfrm>
      </p:grpSpPr>
      <p:sp>
        <p:nvSpPr>
          <p:cNvPr id="920" name="Google Shape;920;g2e716f29180_1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1" name="Google Shape;921;g2e716f29180_1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4" name="Shape 924"/>
        <p:cNvGrpSpPr/>
        <p:nvPr/>
      </p:nvGrpSpPr>
      <p:grpSpPr>
        <a:xfrm>
          <a:off x="0" y="0"/>
          <a:ext cx="0" cy="0"/>
          <a:chOff x="0" y="0"/>
          <a:chExt cx="0" cy="0"/>
        </a:xfrm>
      </p:grpSpPr>
      <p:sp>
        <p:nvSpPr>
          <p:cNvPr id="925" name="Google Shape;925;g2e716f29180_1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6" name="Google Shape;926;g2e716f29180_1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e760951b25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1" name="Google Shape;931;g2e760951b25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4" name="Shape 934"/>
        <p:cNvGrpSpPr/>
        <p:nvPr/>
      </p:nvGrpSpPr>
      <p:grpSpPr>
        <a:xfrm>
          <a:off x="0" y="0"/>
          <a:ext cx="0" cy="0"/>
          <a:chOff x="0" y="0"/>
          <a:chExt cx="0" cy="0"/>
        </a:xfrm>
      </p:grpSpPr>
      <p:sp>
        <p:nvSpPr>
          <p:cNvPr id="935" name="Google Shape;935;g2e760951b25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6" name="Google Shape;936;g2e760951b25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9" name="Shape 939"/>
        <p:cNvGrpSpPr/>
        <p:nvPr/>
      </p:nvGrpSpPr>
      <p:grpSpPr>
        <a:xfrm>
          <a:off x="0" y="0"/>
          <a:ext cx="0" cy="0"/>
          <a:chOff x="0" y="0"/>
          <a:chExt cx="0" cy="0"/>
        </a:xfrm>
      </p:grpSpPr>
      <p:sp>
        <p:nvSpPr>
          <p:cNvPr id="940" name="Google Shape;940;g2e760951b25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1" name="Google Shape;941;g2e760951b25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g2e760951b25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6" name="Google Shape;946;g2e760951b25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g2e760951b25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1" name="Google Shape;951;g2e760951b25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4" name="Shape 954"/>
        <p:cNvGrpSpPr/>
        <p:nvPr/>
      </p:nvGrpSpPr>
      <p:grpSpPr>
        <a:xfrm>
          <a:off x="0" y="0"/>
          <a:ext cx="0" cy="0"/>
          <a:chOff x="0" y="0"/>
          <a:chExt cx="0" cy="0"/>
        </a:xfrm>
      </p:grpSpPr>
      <p:sp>
        <p:nvSpPr>
          <p:cNvPr id="955" name="Google Shape;955;g2e760951b25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6" name="Google Shape;956;g2e760951b25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g2e760951b25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1" name="Google Shape;961;g2e760951b25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4" name="Shape 964"/>
        <p:cNvGrpSpPr/>
        <p:nvPr/>
      </p:nvGrpSpPr>
      <p:grpSpPr>
        <a:xfrm>
          <a:off x="0" y="0"/>
          <a:ext cx="0" cy="0"/>
          <a:chOff x="0" y="0"/>
          <a:chExt cx="0" cy="0"/>
        </a:xfrm>
      </p:grpSpPr>
      <p:sp>
        <p:nvSpPr>
          <p:cNvPr id="965" name="Google Shape;965;g2e760951b25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6" name="Google Shape;966;g2e760951b25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211b44a82d2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211b44a82d2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2e760951b25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2e760951b25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4" name="Shape 974"/>
        <p:cNvGrpSpPr/>
        <p:nvPr/>
      </p:nvGrpSpPr>
      <p:grpSpPr>
        <a:xfrm>
          <a:off x="0" y="0"/>
          <a:ext cx="0" cy="0"/>
          <a:chOff x="0" y="0"/>
          <a:chExt cx="0" cy="0"/>
        </a:xfrm>
      </p:grpSpPr>
      <p:sp>
        <p:nvSpPr>
          <p:cNvPr id="975" name="Google Shape;975;g2e760951b25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6" name="Google Shape;976;g2e760951b25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9" name="Shape 979"/>
        <p:cNvGrpSpPr/>
        <p:nvPr/>
      </p:nvGrpSpPr>
      <p:grpSpPr>
        <a:xfrm>
          <a:off x="0" y="0"/>
          <a:ext cx="0" cy="0"/>
          <a:chOff x="0" y="0"/>
          <a:chExt cx="0" cy="0"/>
        </a:xfrm>
      </p:grpSpPr>
      <p:sp>
        <p:nvSpPr>
          <p:cNvPr id="980" name="Google Shape;980;g2e760951b25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1" name="Google Shape;981;g2e760951b25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4" name="Shape 984"/>
        <p:cNvGrpSpPr/>
        <p:nvPr/>
      </p:nvGrpSpPr>
      <p:grpSpPr>
        <a:xfrm>
          <a:off x="0" y="0"/>
          <a:ext cx="0" cy="0"/>
          <a:chOff x="0" y="0"/>
          <a:chExt cx="0" cy="0"/>
        </a:xfrm>
      </p:grpSpPr>
      <p:sp>
        <p:nvSpPr>
          <p:cNvPr id="985" name="Google Shape;985;g2e760951b25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6" name="Google Shape;986;g2e760951b25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9" name="Shape 989"/>
        <p:cNvGrpSpPr/>
        <p:nvPr/>
      </p:nvGrpSpPr>
      <p:grpSpPr>
        <a:xfrm>
          <a:off x="0" y="0"/>
          <a:ext cx="0" cy="0"/>
          <a:chOff x="0" y="0"/>
          <a:chExt cx="0" cy="0"/>
        </a:xfrm>
      </p:grpSpPr>
      <p:sp>
        <p:nvSpPr>
          <p:cNvPr id="990" name="Google Shape;990;g2e760951b25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1" name="Google Shape;991;g2e760951b25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g2e760951b25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6" name="Google Shape;996;g2e760951b25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9" name="Shape 999"/>
        <p:cNvGrpSpPr/>
        <p:nvPr/>
      </p:nvGrpSpPr>
      <p:grpSpPr>
        <a:xfrm>
          <a:off x="0" y="0"/>
          <a:ext cx="0" cy="0"/>
          <a:chOff x="0" y="0"/>
          <a:chExt cx="0" cy="0"/>
        </a:xfrm>
      </p:grpSpPr>
      <p:sp>
        <p:nvSpPr>
          <p:cNvPr id="1000" name="Google Shape;1000;g2e760951b25_0_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1" name="Google Shape;1001;g2e760951b25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g2e760951b25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6" name="Google Shape;1006;g2e760951b25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9" name="Shape 1009"/>
        <p:cNvGrpSpPr/>
        <p:nvPr/>
      </p:nvGrpSpPr>
      <p:grpSpPr>
        <a:xfrm>
          <a:off x="0" y="0"/>
          <a:ext cx="0" cy="0"/>
          <a:chOff x="0" y="0"/>
          <a:chExt cx="0" cy="0"/>
        </a:xfrm>
      </p:grpSpPr>
      <p:sp>
        <p:nvSpPr>
          <p:cNvPr id="1010" name="Google Shape;1010;g2e760951b25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1" name="Google Shape;1011;g2e760951b25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e760951b25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e760951b25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11b44a82d2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11b44a82d2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9" name="Shape 1019"/>
        <p:cNvGrpSpPr/>
        <p:nvPr/>
      </p:nvGrpSpPr>
      <p:grpSpPr>
        <a:xfrm>
          <a:off x="0" y="0"/>
          <a:ext cx="0" cy="0"/>
          <a:chOff x="0" y="0"/>
          <a:chExt cx="0" cy="0"/>
        </a:xfrm>
      </p:grpSpPr>
      <p:sp>
        <p:nvSpPr>
          <p:cNvPr id="1020" name="Google Shape;1020;g2e760951b25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1" name="Google Shape;1021;g2e760951b25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4" name="Shape 1024"/>
        <p:cNvGrpSpPr/>
        <p:nvPr/>
      </p:nvGrpSpPr>
      <p:grpSpPr>
        <a:xfrm>
          <a:off x="0" y="0"/>
          <a:ext cx="0" cy="0"/>
          <a:chOff x="0" y="0"/>
          <a:chExt cx="0" cy="0"/>
        </a:xfrm>
      </p:grpSpPr>
      <p:sp>
        <p:nvSpPr>
          <p:cNvPr id="1025" name="Google Shape;1025;g2e760951b25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6" name="Google Shape;1026;g2e760951b25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9" name="Shape 1029"/>
        <p:cNvGrpSpPr/>
        <p:nvPr/>
      </p:nvGrpSpPr>
      <p:grpSpPr>
        <a:xfrm>
          <a:off x="0" y="0"/>
          <a:ext cx="0" cy="0"/>
          <a:chOff x="0" y="0"/>
          <a:chExt cx="0" cy="0"/>
        </a:xfrm>
      </p:grpSpPr>
      <p:sp>
        <p:nvSpPr>
          <p:cNvPr id="1030" name="Google Shape;1030;g2e760951b25_0_1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1" name="Google Shape;1031;g2e760951b25_0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4" name="Shape 1034"/>
        <p:cNvGrpSpPr/>
        <p:nvPr/>
      </p:nvGrpSpPr>
      <p:grpSpPr>
        <a:xfrm>
          <a:off x="0" y="0"/>
          <a:ext cx="0" cy="0"/>
          <a:chOff x="0" y="0"/>
          <a:chExt cx="0" cy="0"/>
        </a:xfrm>
      </p:grpSpPr>
      <p:sp>
        <p:nvSpPr>
          <p:cNvPr id="1035" name="Google Shape;1035;g2e760951b25_0_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6" name="Google Shape;1036;g2e760951b25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9" name="Shape 1039"/>
        <p:cNvGrpSpPr/>
        <p:nvPr/>
      </p:nvGrpSpPr>
      <p:grpSpPr>
        <a:xfrm>
          <a:off x="0" y="0"/>
          <a:ext cx="0" cy="0"/>
          <a:chOff x="0" y="0"/>
          <a:chExt cx="0" cy="0"/>
        </a:xfrm>
      </p:grpSpPr>
      <p:sp>
        <p:nvSpPr>
          <p:cNvPr id="1040" name="Google Shape;1040;g2e760951b25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1" name="Google Shape;1041;g2e760951b25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4" name="Shape 1044"/>
        <p:cNvGrpSpPr/>
        <p:nvPr/>
      </p:nvGrpSpPr>
      <p:grpSpPr>
        <a:xfrm>
          <a:off x="0" y="0"/>
          <a:ext cx="0" cy="0"/>
          <a:chOff x="0" y="0"/>
          <a:chExt cx="0" cy="0"/>
        </a:xfrm>
      </p:grpSpPr>
      <p:sp>
        <p:nvSpPr>
          <p:cNvPr id="1045" name="Google Shape;1045;g2e760951b25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6" name="Google Shape;1046;g2e760951b25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9" name="Shape 1049"/>
        <p:cNvGrpSpPr/>
        <p:nvPr/>
      </p:nvGrpSpPr>
      <p:grpSpPr>
        <a:xfrm>
          <a:off x="0" y="0"/>
          <a:ext cx="0" cy="0"/>
          <a:chOff x="0" y="0"/>
          <a:chExt cx="0" cy="0"/>
        </a:xfrm>
      </p:grpSpPr>
      <p:sp>
        <p:nvSpPr>
          <p:cNvPr id="1050" name="Google Shape;1050;g2e760951b25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1" name="Google Shape;1051;g2e760951b25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4" name="Shape 1054"/>
        <p:cNvGrpSpPr/>
        <p:nvPr/>
      </p:nvGrpSpPr>
      <p:grpSpPr>
        <a:xfrm>
          <a:off x="0" y="0"/>
          <a:ext cx="0" cy="0"/>
          <a:chOff x="0" y="0"/>
          <a:chExt cx="0" cy="0"/>
        </a:xfrm>
      </p:grpSpPr>
      <p:sp>
        <p:nvSpPr>
          <p:cNvPr id="1055" name="Google Shape;1055;g2e760951b25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6" name="Google Shape;1056;g2e760951b25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g2e760951b25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1" name="Google Shape;1061;g2e760951b25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4" name="Shape 1064"/>
        <p:cNvGrpSpPr/>
        <p:nvPr/>
      </p:nvGrpSpPr>
      <p:grpSpPr>
        <a:xfrm>
          <a:off x="0" y="0"/>
          <a:ext cx="0" cy="0"/>
          <a:chOff x="0" y="0"/>
          <a:chExt cx="0" cy="0"/>
        </a:xfrm>
      </p:grpSpPr>
      <p:sp>
        <p:nvSpPr>
          <p:cNvPr id="1065" name="Google Shape;1065;g2e760951b25_0_2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6" name="Google Shape;1066;g2e760951b25_0_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2e3762e55ca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2e3762e55ca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9" name="Shape 1069"/>
        <p:cNvGrpSpPr/>
        <p:nvPr/>
      </p:nvGrpSpPr>
      <p:grpSpPr>
        <a:xfrm>
          <a:off x="0" y="0"/>
          <a:ext cx="0" cy="0"/>
          <a:chOff x="0" y="0"/>
          <a:chExt cx="0" cy="0"/>
        </a:xfrm>
      </p:grpSpPr>
      <p:sp>
        <p:nvSpPr>
          <p:cNvPr id="1070" name="Google Shape;1070;g2e760951b25_0_2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1" name="Google Shape;1071;g2e760951b25_0_2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4" name="Shape 1074"/>
        <p:cNvGrpSpPr/>
        <p:nvPr/>
      </p:nvGrpSpPr>
      <p:grpSpPr>
        <a:xfrm>
          <a:off x="0" y="0"/>
          <a:ext cx="0" cy="0"/>
          <a:chOff x="0" y="0"/>
          <a:chExt cx="0" cy="0"/>
        </a:xfrm>
      </p:grpSpPr>
      <p:sp>
        <p:nvSpPr>
          <p:cNvPr id="1075" name="Google Shape;1075;g2e760951b25_0_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6" name="Google Shape;1076;g2e760951b25_0_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9" name="Shape 1079"/>
        <p:cNvGrpSpPr/>
        <p:nvPr/>
      </p:nvGrpSpPr>
      <p:grpSpPr>
        <a:xfrm>
          <a:off x="0" y="0"/>
          <a:ext cx="0" cy="0"/>
          <a:chOff x="0" y="0"/>
          <a:chExt cx="0" cy="0"/>
        </a:xfrm>
      </p:grpSpPr>
      <p:sp>
        <p:nvSpPr>
          <p:cNvPr id="1080" name="Google Shape;1080;g2e760951b25_0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1" name="Google Shape;1081;g2e760951b25_0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4" name="Shape 1084"/>
        <p:cNvGrpSpPr/>
        <p:nvPr/>
      </p:nvGrpSpPr>
      <p:grpSpPr>
        <a:xfrm>
          <a:off x="0" y="0"/>
          <a:ext cx="0" cy="0"/>
          <a:chOff x="0" y="0"/>
          <a:chExt cx="0" cy="0"/>
        </a:xfrm>
      </p:grpSpPr>
      <p:sp>
        <p:nvSpPr>
          <p:cNvPr id="1085" name="Google Shape;1085;g2e760951b25_0_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6" name="Google Shape;1086;g2e760951b25_0_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9" name="Shape 1089"/>
        <p:cNvGrpSpPr/>
        <p:nvPr/>
      </p:nvGrpSpPr>
      <p:grpSpPr>
        <a:xfrm>
          <a:off x="0" y="0"/>
          <a:ext cx="0" cy="0"/>
          <a:chOff x="0" y="0"/>
          <a:chExt cx="0" cy="0"/>
        </a:xfrm>
      </p:grpSpPr>
      <p:sp>
        <p:nvSpPr>
          <p:cNvPr id="1090" name="Google Shape;1090;g2e760951b25_0_2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1" name="Google Shape;1091;g2e760951b25_0_2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4" name="Shape 1094"/>
        <p:cNvGrpSpPr/>
        <p:nvPr/>
      </p:nvGrpSpPr>
      <p:grpSpPr>
        <a:xfrm>
          <a:off x="0" y="0"/>
          <a:ext cx="0" cy="0"/>
          <a:chOff x="0" y="0"/>
          <a:chExt cx="0" cy="0"/>
        </a:xfrm>
      </p:grpSpPr>
      <p:sp>
        <p:nvSpPr>
          <p:cNvPr id="1095" name="Google Shape;1095;g2e760951b25_0_2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6" name="Google Shape;1096;g2e760951b25_0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9" name="Shape 1099"/>
        <p:cNvGrpSpPr/>
        <p:nvPr/>
      </p:nvGrpSpPr>
      <p:grpSpPr>
        <a:xfrm>
          <a:off x="0" y="0"/>
          <a:ext cx="0" cy="0"/>
          <a:chOff x="0" y="0"/>
          <a:chExt cx="0" cy="0"/>
        </a:xfrm>
      </p:grpSpPr>
      <p:sp>
        <p:nvSpPr>
          <p:cNvPr id="1100" name="Google Shape;1100;g2e760951b25_0_2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1" name="Google Shape;1101;g2e760951b25_0_2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4" name="Shape 1104"/>
        <p:cNvGrpSpPr/>
        <p:nvPr/>
      </p:nvGrpSpPr>
      <p:grpSpPr>
        <a:xfrm>
          <a:off x="0" y="0"/>
          <a:ext cx="0" cy="0"/>
          <a:chOff x="0" y="0"/>
          <a:chExt cx="0" cy="0"/>
        </a:xfrm>
      </p:grpSpPr>
      <p:sp>
        <p:nvSpPr>
          <p:cNvPr id="1105" name="Google Shape;1105;g2e760951b25_0_2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6" name="Google Shape;1106;g2e760951b25_0_2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9" name="Shape 1109"/>
        <p:cNvGrpSpPr/>
        <p:nvPr/>
      </p:nvGrpSpPr>
      <p:grpSpPr>
        <a:xfrm>
          <a:off x="0" y="0"/>
          <a:ext cx="0" cy="0"/>
          <a:chOff x="0" y="0"/>
          <a:chExt cx="0" cy="0"/>
        </a:xfrm>
      </p:grpSpPr>
      <p:sp>
        <p:nvSpPr>
          <p:cNvPr id="1110" name="Google Shape;1110;g2e760951b25_0_2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1" name="Google Shape;1111;g2e760951b25_0_2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4" name="Shape 1114"/>
        <p:cNvGrpSpPr/>
        <p:nvPr/>
      </p:nvGrpSpPr>
      <p:grpSpPr>
        <a:xfrm>
          <a:off x="0" y="0"/>
          <a:ext cx="0" cy="0"/>
          <a:chOff x="0" y="0"/>
          <a:chExt cx="0" cy="0"/>
        </a:xfrm>
      </p:grpSpPr>
      <p:sp>
        <p:nvSpPr>
          <p:cNvPr id="1115" name="Google Shape;1115;g2e760951b25_0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6" name="Google Shape;1116;g2e760951b25_0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211bd4eea2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211bd4eea2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9" name="Shape 1119"/>
        <p:cNvGrpSpPr/>
        <p:nvPr/>
      </p:nvGrpSpPr>
      <p:grpSpPr>
        <a:xfrm>
          <a:off x="0" y="0"/>
          <a:ext cx="0" cy="0"/>
          <a:chOff x="0" y="0"/>
          <a:chExt cx="0" cy="0"/>
        </a:xfrm>
      </p:grpSpPr>
      <p:sp>
        <p:nvSpPr>
          <p:cNvPr id="1120" name="Google Shape;1120;g2e760951b25_0_2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1" name="Google Shape;1121;g2e760951b25_0_2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4" name="Shape 1124"/>
        <p:cNvGrpSpPr/>
        <p:nvPr/>
      </p:nvGrpSpPr>
      <p:grpSpPr>
        <a:xfrm>
          <a:off x="0" y="0"/>
          <a:ext cx="0" cy="0"/>
          <a:chOff x="0" y="0"/>
          <a:chExt cx="0" cy="0"/>
        </a:xfrm>
      </p:grpSpPr>
      <p:sp>
        <p:nvSpPr>
          <p:cNvPr id="1125" name="Google Shape;1125;g2e760951b25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6" name="Google Shape;1126;g2e760951b25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9" name="Shape 1129"/>
        <p:cNvGrpSpPr/>
        <p:nvPr/>
      </p:nvGrpSpPr>
      <p:grpSpPr>
        <a:xfrm>
          <a:off x="0" y="0"/>
          <a:ext cx="0" cy="0"/>
          <a:chOff x="0" y="0"/>
          <a:chExt cx="0" cy="0"/>
        </a:xfrm>
      </p:grpSpPr>
      <p:sp>
        <p:nvSpPr>
          <p:cNvPr id="1130" name="Google Shape;1130;g2e760951b25_0_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1" name="Google Shape;1131;g2e760951b25_0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4" name="Shape 1134"/>
        <p:cNvGrpSpPr/>
        <p:nvPr/>
      </p:nvGrpSpPr>
      <p:grpSpPr>
        <a:xfrm>
          <a:off x="0" y="0"/>
          <a:ext cx="0" cy="0"/>
          <a:chOff x="0" y="0"/>
          <a:chExt cx="0" cy="0"/>
        </a:xfrm>
      </p:grpSpPr>
      <p:sp>
        <p:nvSpPr>
          <p:cNvPr id="1135" name="Google Shape;1135;g2e760951b25_0_2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6" name="Google Shape;1136;g2e760951b25_0_2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g2e760951b25_0_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1" name="Google Shape;1141;g2e760951b25_0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4" name="Shape 1144"/>
        <p:cNvGrpSpPr/>
        <p:nvPr/>
      </p:nvGrpSpPr>
      <p:grpSpPr>
        <a:xfrm>
          <a:off x="0" y="0"/>
          <a:ext cx="0" cy="0"/>
          <a:chOff x="0" y="0"/>
          <a:chExt cx="0" cy="0"/>
        </a:xfrm>
      </p:grpSpPr>
      <p:sp>
        <p:nvSpPr>
          <p:cNvPr id="1145" name="Google Shape;1145;g2e760951b25_0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6" name="Google Shape;1146;g2e760951b25_0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2e760951b25_0_2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1" name="Google Shape;1151;g2e760951b25_0_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4" name="Shape 1154"/>
        <p:cNvGrpSpPr/>
        <p:nvPr/>
      </p:nvGrpSpPr>
      <p:grpSpPr>
        <a:xfrm>
          <a:off x="0" y="0"/>
          <a:ext cx="0" cy="0"/>
          <a:chOff x="0" y="0"/>
          <a:chExt cx="0" cy="0"/>
        </a:xfrm>
      </p:grpSpPr>
      <p:sp>
        <p:nvSpPr>
          <p:cNvPr id="1155" name="Google Shape;1155;g2e760951b25_0_2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6" name="Google Shape;1156;g2e760951b25_0_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9" name="Shape 1159"/>
        <p:cNvGrpSpPr/>
        <p:nvPr/>
      </p:nvGrpSpPr>
      <p:grpSpPr>
        <a:xfrm>
          <a:off x="0" y="0"/>
          <a:ext cx="0" cy="0"/>
          <a:chOff x="0" y="0"/>
          <a:chExt cx="0" cy="0"/>
        </a:xfrm>
      </p:grpSpPr>
      <p:sp>
        <p:nvSpPr>
          <p:cNvPr id="1160" name="Google Shape;1160;g2e760951b25_0_2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1" name="Google Shape;1161;g2e760951b25_0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4" name="Shape 1164"/>
        <p:cNvGrpSpPr/>
        <p:nvPr/>
      </p:nvGrpSpPr>
      <p:grpSpPr>
        <a:xfrm>
          <a:off x="0" y="0"/>
          <a:ext cx="0" cy="0"/>
          <a:chOff x="0" y="0"/>
          <a:chExt cx="0" cy="0"/>
        </a:xfrm>
      </p:grpSpPr>
      <p:sp>
        <p:nvSpPr>
          <p:cNvPr id="1165" name="Google Shape;1165;g2e760951b25_0_2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6" name="Google Shape;1166;g2e760951b25_0_2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211bd4eea25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211bd4eea25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9" name="Shape 1169"/>
        <p:cNvGrpSpPr/>
        <p:nvPr/>
      </p:nvGrpSpPr>
      <p:grpSpPr>
        <a:xfrm>
          <a:off x="0" y="0"/>
          <a:ext cx="0" cy="0"/>
          <a:chOff x="0" y="0"/>
          <a:chExt cx="0" cy="0"/>
        </a:xfrm>
      </p:grpSpPr>
      <p:sp>
        <p:nvSpPr>
          <p:cNvPr id="1170" name="Google Shape;1170;g2e760951b25_0_3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1" name="Google Shape;1171;g2e760951b25_0_3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4" name="Shape 1174"/>
        <p:cNvGrpSpPr/>
        <p:nvPr/>
      </p:nvGrpSpPr>
      <p:grpSpPr>
        <a:xfrm>
          <a:off x="0" y="0"/>
          <a:ext cx="0" cy="0"/>
          <a:chOff x="0" y="0"/>
          <a:chExt cx="0" cy="0"/>
        </a:xfrm>
      </p:grpSpPr>
      <p:sp>
        <p:nvSpPr>
          <p:cNvPr id="1175" name="Google Shape;1175;g2e760951b25_0_2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6" name="Google Shape;1176;g2e760951b25_0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9" name="Shape 1179"/>
        <p:cNvGrpSpPr/>
        <p:nvPr/>
      </p:nvGrpSpPr>
      <p:grpSpPr>
        <a:xfrm>
          <a:off x="0" y="0"/>
          <a:ext cx="0" cy="0"/>
          <a:chOff x="0" y="0"/>
          <a:chExt cx="0" cy="0"/>
        </a:xfrm>
      </p:grpSpPr>
      <p:sp>
        <p:nvSpPr>
          <p:cNvPr id="1180" name="Google Shape;1180;g2e760951b25_0_3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1" name="Google Shape;1181;g2e760951b25_0_3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4" name="Shape 1184"/>
        <p:cNvGrpSpPr/>
        <p:nvPr/>
      </p:nvGrpSpPr>
      <p:grpSpPr>
        <a:xfrm>
          <a:off x="0" y="0"/>
          <a:ext cx="0" cy="0"/>
          <a:chOff x="0" y="0"/>
          <a:chExt cx="0" cy="0"/>
        </a:xfrm>
      </p:grpSpPr>
      <p:sp>
        <p:nvSpPr>
          <p:cNvPr id="1185" name="Google Shape;1185;g2e760951b25_0_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6" name="Google Shape;1186;g2e760951b25_0_3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9" name="Shape 1189"/>
        <p:cNvGrpSpPr/>
        <p:nvPr/>
      </p:nvGrpSpPr>
      <p:grpSpPr>
        <a:xfrm>
          <a:off x="0" y="0"/>
          <a:ext cx="0" cy="0"/>
          <a:chOff x="0" y="0"/>
          <a:chExt cx="0" cy="0"/>
        </a:xfrm>
      </p:grpSpPr>
      <p:sp>
        <p:nvSpPr>
          <p:cNvPr id="1190" name="Google Shape;1190;g2e760951b25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1" name="Google Shape;1191;g2e760951b25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2e760951b25_0_3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2e760951b25_0_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9" name="Shape 1199"/>
        <p:cNvGrpSpPr/>
        <p:nvPr/>
      </p:nvGrpSpPr>
      <p:grpSpPr>
        <a:xfrm>
          <a:off x="0" y="0"/>
          <a:ext cx="0" cy="0"/>
          <a:chOff x="0" y="0"/>
          <a:chExt cx="0" cy="0"/>
        </a:xfrm>
      </p:grpSpPr>
      <p:sp>
        <p:nvSpPr>
          <p:cNvPr id="1200" name="Google Shape;1200;g2e760951b25_0_3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1" name="Google Shape;1201;g2e760951b25_0_3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4" name="Shape 1204"/>
        <p:cNvGrpSpPr/>
        <p:nvPr/>
      </p:nvGrpSpPr>
      <p:grpSpPr>
        <a:xfrm>
          <a:off x="0" y="0"/>
          <a:ext cx="0" cy="0"/>
          <a:chOff x="0" y="0"/>
          <a:chExt cx="0" cy="0"/>
        </a:xfrm>
      </p:grpSpPr>
      <p:sp>
        <p:nvSpPr>
          <p:cNvPr id="1205" name="Google Shape;1205;g2e760951b25_0_3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6" name="Google Shape;1206;g2e760951b25_0_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9" name="Shape 1209"/>
        <p:cNvGrpSpPr/>
        <p:nvPr/>
      </p:nvGrpSpPr>
      <p:grpSpPr>
        <a:xfrm>
          <a:off x="0" y="0"/>
          <a:ext cx="0" cy="0"/>
          <a:chOff x="0" y="0"/>
          <a:chExt cx="0" cy="0"/>
        </a:xfrm>
      </p:grpSpPr>
      <p:sp>
        <p:nvSpPr>
          <p:cNvPr id="1210" name="Google Shape;1210;g2e760951b25_0_3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1" name="Google Shape;1211;g2e760951b25_0_3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4" name="Shape 1214"/>
        <p:cNvGrpSpPr/>
        <p:nvPr/>
      </p:nvGrpSpPr>
      <p:grpSpPr>
        <a:xfrm>
          <a:off x="0" y="0"/>
          <a:ext cx="0" cy="0"/>
          <a:chOff x="0" y="0"/>
          <a:chExt cx="0" cy="0"/>
        </a:xfrm>
      </p:grpSpPr>
      <p:sp>
        <p:nvSpPr>
          <p:cNvPr id="1215" name="Google Shape;1215;g2e760951b25_0_3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6" name="Google Shape;1216;g2e760951b25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e7026bab4e_1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2e7026bab4e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9" name="Shape 1219"/>
        <p:cNvGrpSpPr/>
        <p:nvPr/>
      </p:nvGrpSpPr>
      <p:grpSpPr>
        <a:xfrm>
          <a:off x="0" y="0"/>
          <a:ext cx="0" cy="0"/>
          <a:chOff x="0" y="0"/>
          <a:chExt cx="0" cy="0"/>
        </a:xfrm>
      </p:grpSpPr>
      <p:sp>
        <p:nvSpPr>
          <p:cNvPr id="1220" name="Google Shape;1220;g2e760951b25_0_3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1" name="Google Shape;1221;g2e760951b25_0_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4" name="Shape 1224"/>
        <p:cNvGrpSpPr/>
        <p:nvPr/>
      </p:nvGrpSpPr>
      <p:grpSpPr>
        <a:xfrm>
          <a:off x="0" y="0"/>
          <a:ext cx="0" cy="0"/>
          <a:chOff x="0" y="0"/>
          <a:chExt cx="0" cy="0"/>
        </a:xfrm>
      </p:grpSpPr>
      <p:sp>
        <p:nvSpPr>
          <p:cNvPr id="1225" name="Google Shape;1225;g2e760951b25_0_3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6" name="Google Shape;1226;g2e760951b25_0_3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9" name="Shape 1229"/>
        <p:cNvGrpSpPr/>
        <p:nvPr/>
      </p:nvGrpSpPr>
      <p:grpSpPr>
        <a:xfrm>
          <a:off x="0" y="0"/>
          <a:ext cx="0" cy="0"/>
          <a:chOff x="0" y="0"/>
          <a:chExt cx="0" cy="0"/>
        </a:xfrm>
      </p:grpSpPr>
      <p:sp>
        <p:nvSpPr>
          <p:cNvPr id="1230" name="Google Shape;1230;g2e760951b25_0_3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1" name="Google Shape;1231;g2e760951b25_0_3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4" name="Shape 1234"/>
        <p:cNvGrpSpPr/>
        <p:nvPr/>
      </p:nvGrpSpPr>
      <p:grpSpPr>
        <a:xfrm>
          <a:off x="0" y="0"/>
          <a:ext cx="0" cy="0"/>
          <a:chOff x="0" y="0"/>
          <a:chExt cx="0" cy="0"/>
        </a:xfrm>
      </p:grpSpPr>
      <p:sp>
        <p:nvSpPr>
          <p:cNvPr id="1235" name="Google Shape;1235;g2e760951b25_0_3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6" name="Google Shape;1236;g2e760951b25_0_3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2e760951b25_0_3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1" name="Google Shape;1241;g2e760951b25_0_3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4" name="Shape 1244"/>
        <p:cNvGrpSpPr/>
        <p:nvPr/>
      </p:nvGrpSpPr>
      <p:grpSpPr>
        <a:xfrm>
          <a:off x="0" y="0"/>
          <a:ext cx="0" cy="0"/>
          <a:chOff x="0" y="0"/>
          <a:chExt cx="0" cy="0"/>
        </a:xfrm>
      </p:grpSpPr>
      <p:sp>
        <p:nvSpPr>
          <p:cNvPr id="1245" name="Google Shape;1245;g2e760951b25_0_3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6" name="Google Shape;1246;g2e760951b25_0_3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9" name="Shape 1249"/>
        <p:cNvGrpSpPr/>
        <p:nvPr/>
      </p:nvGrpSpPr>
      <p:grpSpPr>
        <a:xfrm>
          <a:off x="0" y="0"/>
          <a:ext cx="0" cy="0"/>
          <a:chOff x="0" y="0"/>
          <a:chExt cx="0" cy="0"/>
        </a:xfrm>
      </p:grpSpPr>
      <p:sp>
        <p:nvSpPr>
          <p:cNvPr id="1250" name="Google Shape;1250;g2e760951b25_0_3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1" name="Google Shape;1251;g2e760951b25_0_3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4" name="Shape 1254"/>
        <p:cNvGrpSpPr/>
        <p:nvPr/>
      </p:nvGrpSpPr>
      <p:grpSpPr>
        <a:xfrm>
          <a:off x="0" y="0"/>
          <a:ext cx="0" cy="0"/>
          <a:chOff x="0" y="0"/>
          <a:chExt cx="0" cy="0"/>
        </a:xfrm>
      </p:grpSpPr>
      <p:sp>
        <p:nvSpPr>
          <p:cNvPr id="1255" name="Google Shape;1255;g2e760951b25_0_3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6" name="Google Shape;1256;g2e760951b25_0_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9" name="Shape 1259"/>
        <p:cNvGrpSpPr/>
        <p:nvPr/>
      </p:nvGrpSpPr>
      <p:grpSpPr>
        <a:xfrm>
          <a:off x="0" y="0"/>
          <a:ext cx="0" cy="0"/>
          <a:chOff x="0" y="0"/>
          <a:chExt cx="0" cy="0"/>
        </a:xfrm>
      </p:grpSpPr>
      <p:sp>
        <p:nvSpPr>
          <p:cNvPr id="1260" name="Google Shape;1260;g2e760951b25_0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1" name="Google Shape;1261;g2e760951b25_0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4" name="Shape 1264"/>
        <p:cNvGrpSpPr/>
        <p:nvPr/>
      </p:nvGrpSpPr>
      <p:grpSpPr>
        <a:xfrm>
          <a:off x="0" y="0"/>
          <a:ext cx="0" cy="0"/>
          <a:chOff x="0" y="0"/>
          <a:chExt cx="0" cy="0"/>
        </a:xfrm>
      </p:grpSpPr>
      <p:sp>
        <p:nvSpPr>
          <p:cNvPr id="1265" name="Google Shape;1265;g2e760951b25_0_3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6" name="Google Shape;1266;g2e760951b25_0_3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2e7026bab4e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2e7026bab4e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9" name="Shape 1269"/>
        <p:cNvGrpSpPr/>
        <p:nvPr/>
      </p:nvGrpSpPr>
      <p:grpSpPr>
        <a:xfrm>
          <a:off x="0" y="0"/>
          <a:ext cx="0" cy="0"/>
          <a:chOff x="0" y="0"/>
          <a:chExt cx="0" cy="0"/>
        </a:xfrm>
      </p:grpSpPr>
      <p:sp>
        <p:nvSpPr>
          <p:cNvPr id="1270" name="Google Shape;1270;g2e760951b25_0_3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1" name="Google Shape;1271;g2e760951b25_0_3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4" name="Shape 1274"/>
        <p:cNvGrpSpPr/>
        <p:nvPr/>
      </p:nvGrpSpPr>
      <p:grpSpPr>
        <a:xfrm>
          <a:off x="0" y="0"/>
          <a:ext cx="0" cy="0"/>
          <a:chOff x="0" y="0"/>
          <a:chExt cx="0" cy="0"/>
        </a:xfrm>
      </p:grpSpPr>
      <p:sp>
        <p:nvSpPr>
          <p:cNvPr id="1275" name="Google Shape;1275;g2e760951b25_0_3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6" name="Google Shape;1276;g2e760951b25_0_3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9" name="Shape 1279"/>
        <p:cNvGrpSpPr/>
        <p:nvPr/>
      </p:nvGrpSpPr>
      <p:grpSpPr>
        <a:xfrm>
          <a:off x="0" y="0"/>
          <a:ext cx="0" cy="0"/>
          <a:chOff x="0" y="0"/>
          <a:chExt cx="0" cy="0"/>
        </a:xfrm>
      </p:grpSpPr>
      <p:sp>
        <p:nvSpPr>
          <p:cNvPr id="1280" name="Google Shape;1280;g2e760951b25_0_3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1" name="Google Shape;1281;g2e760951b25_0_3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4" name="Shape 1284"/>
        <p:cNvGrpSpPr/>
        <p:nvPr/>
      </p:nvGrpSpPr>
      <p:grpSpPr>
        <a:xfrm>
          <a:off x="0" y="0"/>
          <a:ext cx="0" cy="0"/>
          <a:chOff x="0" y="0"/>
          <a:chExt cx="0" cy="0"/>
        </a:xfrm>
      </p:grpSpPr>
      <p:sp>
        <p:nvSpPr>
          <p:cNvPr id="1285" name="Google Shape;1285;g2e760951b25_0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6" name="Google Shape;1286;g2e760951b25_0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9" name="Shape 1289"/>
        <p:cNvGrpSpPr/>
        <p:nvPr/>
      </p:nvGrpSpPr>
      <p:grpSpPr>
        <a:xfrm>
          <a:off x="0" y="0"/>
          <a:ext cx="0" cy="0"/>
          <a:chOff x="0" y="0"/>
          <a:chExt cx="0" cy="0"/>
        </a:xfrm>
      </p:grpSpPr>
      <p:sp>
        <p:nvSpPr>
          <p:cNvPr id="1290" name="Google Shape;1290;g2e760951b25_0_4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1" name="Google Shape;1291;g2e760951b25_0_4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4" name="Shape 1294"/>
        <p:cNvGrpSpPr/>
        <p:nvPr/>
      </p:nvGrpSpPr>
      <p:grpSpPr>
        <a:xfrm>
          <a:off x="0" y="0"/>
          <a:ext cx="0" cy="0"/>
          <a:chOff x="0" y="0"/>
          <a:chExt cx="0" cy="0"/>
        </a:xfrm>
      </p:grpSpPr>
      <p:sp>
        <p:nvSpPr>
          <p:cNvPr id="1295" name="Google Shape;1295;g2e760951b25_0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6" name="Google Shape;1296;g2e760951b25_0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9" name="Shape 1299"/>
        <p:cNvGrpSpPr/>
        <p:nvPr/>
      </p:nvGrpSpPr>
      <p:grpSpPr>
        <a:xfrm>
          <a:off x="0" y="0"/>
          <a:ext cx="0" cy="0"/>
          <a:chOff x="0" y="0"/>
          <a:chExt cx="0" cy="0"/>
        </a:xfrm>
      </p:grpSpPr>
      <p:sp>
        <p:nvSpPr>
          <p:cNvPr id="1300" name="Google Shape;1300;g2e760951b25_0_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1" name="Google Shape;1301;g2e760951b25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4" name="Shape 1304"/>
        <p:cNvGrpSpPr/>
        <p:nvPr/>
      </p:nvGrpSpPr>
      <p:grpSpPr>
        <a:xfrm>
          <a:off x="0" y="0"/>
          <a:ext cx="0" cy="0"/>
          <a:chOff x="0" y="0"/>
          <a:chExt cx="0" cy="0"/>
        </a:xfrm>
      </p:grpSpPr>
      <p:sp>
        <p:nvSpPr>
          <p:cNvPr id="1305" name="Google Shape;1305;g2e760951b25_0_4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6" name="Google Shape;1306;g2e760951b25_0_4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9" name="Shape 1309"/>
        <p:cNvGrpSpPr/>
        <p:nvPr/>
      </p:nvGrpSpPr>
      <p:grpSpPr>
        <a:xfrm>
          <a:off x="0" y="0"/>
          <a:ext cx="0" cy="0"/>
          <a:chOff x="0" y="0"/>
          <a:chExt cx="0" cy="0"/>
        </a:xfrm>
      </p:grpSpPr>
      <p:sp>
        <p:nvSpPr>
          <p:cNvPr id="1310" name="Google Shape;1310;g2e760951b25_0_4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1" name="Google Shape;1311;g2e760951b25_0_4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4" name="Shape 1314"/>
        <p:cNvGrpSpPr/>
        <p:nvPr/>
      </p:nvGrpSpPr>
      <p:grpSpPr>
        <a:xfrm>
          <a:off x="0" y="0"/>
          <a:ext cx="0" cy="0"/>
          <a:chOff x="0" y="0"/>
          <a:chExt cx="0" cy="0"/>
        </a:xfrm>
      </p:grpSpPr>
      <p:sp>
        <p:nvSpPr>
          <p:cNvPr id="1315" name="Google Shape;1315;g2e760951b25_0_4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6" name="Google Shape;1316;g2e760951b25_0_4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2e3762e55ca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2e3762e55ca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211bd4eea25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211bd4eea25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9" name="Shape 1319"/>
        <p:cNvGrpSpPr/>
        <p:nvPr/>
      </p:nvGrpSpPr>
      <p:grpSpPr>
        <a:xfrm>
          <a:off x="0" y="0"/>
          <a:ext cx="0" cy="0"/>
          <a:chOff x="0" y="0"/>
          <a:chExt cx="0" cy="0"/>
        </a:xfrm>
      </p:grpSpPr>
      <p:sp>
        <p:nvSpPr>
          <p:cNvPr id="1320" name="Google Shape;1320;g2e760951b25_0_4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1" name="Google Shape;1321;g2e760951b25_0_4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4" name="Shape 1324"/>
        <p:cNvGrpSpPr/>
        <p:nvPr/>
      </p:nvGrpSpPr>
      <p:grpSpPr>
        <a:xfrm>
          <a:off x="0" y="0"/>
          <a:ext cx="0" cy="0"/>
          <a:chOff x="0" y="0"/>
          <a:chExt cx="0" cy="0"/>
        </a:xfrm>
      </p:grpSpPr>
      <p:sp>
        <p:nvSpPr>
          <p:cNvPr id="1325" name="Google Shape;1325;g2e760951b25_0_4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6" name="Google Shape;1326;g2e760951b25_0_4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9" name="Shape 1329"/>
        <p:cNvGrpSpPr/>
        <p:nvPr/>
      </p:nvGrpSpPr>
      <p:grpSpPr>
        <a:xfrm>
          <a:off x="0" y="0"/>
          <a:ext cx="0" cy="0"/>
          <a:chOff x="0" y="0"/>
          <a:chExt cx="0" cy="0"/>
        </a:xfrm>
      </p:grpSpPr>
      <p:sp>
        <p:nvSpPr>
          <p:cNvPr id="1330" name="Google Shape;1330;g2e760951b25_0_4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1" name="Google Shape;1331;g2e760951b25_0_4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4" name="Shape 1334"/>
        <p:cNvGrpSpPr/>
        <p:nvPr/>
      </p:nvGrpSpPr>
      <p:grpSpPr>
        <a:xfrm>
          <a:off x="0" y="0"/>
          <a:ext cx="0" cy="0"/>
          <a:chOff x="0" y="0"/>
          <a:chExt cx="0" cy="0"/>
        </a:xfrm>
      </p:grpSpPr>
      <p:sp>
        <p:nvSpPr>
          <p:cNvPr id="1335" name="Google Shape;1335;g2e760951b25_0_4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6" name="Google Shape;1336;g2e760951b25_0_4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9" name="Shape 1339"/>
        <p:cNvGrpSpPr/>
        <p:nvPr/>
      </p:nvGrpSpPr>
      <p:grpSpPr>
        <a:xfrm>
          <a:off x="0" y="0"/>
          <a:ext cx="0" cy="0"/>
          <a:chOff x="0" y="0"/>
          <a:chExt cx="0" cy="0"/>
        </a:xfrm>
      </p:grpSpPr>
      <p:sp>
        <p:nvSpPr>
          <p:cNvPr id="1340" name="Google Shape;1340;g2e716f29180_1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1" name="Google Shape;1341;g2e716f29180_1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4" name="Shape 1344"/>
        <p:cNvGrpSpPr/>
        <p:nvPr/>
      </p:nvGrpSpPr>
      <p:grpSpPr>
        <a:xfrm>
          <a:off x="0" y="0"/>
          <a:ext cx="0" cy="0"/>
          <a:chOff x="0" y="0"/>
          <a:chExt cx="0" cy="0"/>
        </a:xfrm>
      </p:grpSpPr>
      <p:sp>
        <p:nvSpPr>
          <p:cNvPr id="1345" name="Google Shape;1345;g2e716f29180_1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6" name="Google Shape;1346;g2e716f29180_1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9" name="Shape 1349"/>
        <p:cNvGrpSpPr/>
        <p:nvPr/>
      </p:nvGrpSpPr>
      <p:grpSpPr>
        <a:xfrm>
          <a:off x="0" y="0"/>
          <a:ext cx="0" cy="0"/>
          <a:chOff x="0" y="0"/>
          <a:chExt cx="0" cy="0"/>
        </a:xfrm>
      </p:grpSpPr>
      <p:sp>
        <p:nvSpPr>
          <p:cNvPr id="1350" name="Google Shape;1350;g2e716f29180_1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1" name="Google Shape;1351;g2e716f29180_1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4" name="Shape 1354"/>
        <p:cNvGrpSpPr/>
        <p:nvPr/>
      </p:nvGrpSpPr>
      <p:grpSpPr>
        <a:xfrm>
          <a:off x="0" y="0"/>
          <a:ext cx="0" cy="0"/>
          <a:chOff x="0" y="0"/>
          <a:chExt cx="0" cy="0"/>
        </a:xfrm>
      </p:grpSpPr>
      <p:sp>
        <p:nvSpPr>
          <p:cNvPr id="1355" name="Google Shape;1355;g2e716f29180_1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6" name="Google Shape;1356;g2e716f29180_1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9" name="Shape 1359"/>
        <p:cNvGrpSpPr/>
        <p:nvPr/>
      </p:nvGrpSpPr>
      <p:grpSpPr>
        <a:xfrm>
          <a:off x="0" y="0"/>
          <a:ext cx="0" cy="0"/>
          <a:chOff x="0" y="0"/>
          <a:chExt cx="0" cy="0"/>
        </a:xfrm>
      </p:grpSpPr>
      <p:sp>
        <p:nvSpPr>
          <p:cNvPr id="1360" name="Google Shape;1360;g2e716f29180_1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1" name="Google Shape;1361;g2e716f29180_1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5" name="Shape 1365"/>
        <p:cNvGrpSpPr/>
        <p:nvPr/>
      </p:nvGrpSpPr>
      <p:grpSpPr>
        <a:xfrm>
          <a:off x="0" y="0"/>
          <a:ext cx="0" cy="0"/>
          <a:chOff x="0" y="0"/>
          <a:chExt cx="0" cy="0"/>
        </a:xfrm>
      </p:grpSpPr>
      <p:sp>
        <p:nvSpPr>
          <p:cNvPr id="1366" name="Google Shape;1366;g2e760951b25_0_4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7" name="Google Shape;1367;g2e760951b25_0_4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211bd4eea25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211bd4eea25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0" name="Shape 1370"/>
        <p:cNvGrpSpPr/>
        <p:nvPr/>
      </p:nvGrpSpPr>
      <p:grpSpPr>
        <a:xfrm>
          <a:off x="0" y="0"/>
          <a:ext cx="0" cy="0"/>
          <a:chOff x="0" y="0"/>
          <a:chExt cx="0" cy="0"/>
        </a:xfrm>
      </p:grpSpPr>
      <p:sp>
        <p:nvSpPr>
          <p:cNvPr id="1371" name="Google Shape;1371;g2e760951b25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2" name="Google Shape;1372;g2e760951b25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5" name="Shape 1375"/>
        <p:cNvGrpSpPr/>
        <p:nvPr/>
      </p:nvGrpSpPr>
      <p:grpSpPr>
        <a:xfrm>
          <a:off x="0" y="0"/>
          <a:ext cx="0" cy="0"/>
          <a:chOff x="0" y="0"/>
          <a:chExt cx="0" cy="0"/>
        </a:xfrm>
      </p:grpSpPr>
      <p:sp>
        <p:nvSpPr>
          <p:cNvPr id="1376" name="Google Shape;1376;g2e760951b25_0_4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7" name="Google Shape;1377;g2e760951b25_0_4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0" name="Shape 1380"/>
        <p:cNvGrpSpPr/>
        <p:nvPr/>
      </p:nvGrpSpPr>
      <p:grpSpPr>
        <a:xfrm>
          <a:off x="0" y="0"/>
          <a:ext cx="0" cy="0"/>
          <a:chOff x="0" y="0"/>
          <a:chExt cx="0" cy="0"/>
        </a:xfrm>
      </p:grpSpPr>
      <p:sp>
        <p:nvSpPr>
          <p:cNvPr id="1381" name="Google Shape;1381;g2e760951b25_0_4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2" name="Google Shape;1382;g2e760951b25_0_4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5" name="Shape 1385"/>
        <p:cNvGrpSpPr/>
        <p:nvPr/>
      </p:nvGrpSpPr>
      <p:grpSpPr>
        <a:xfrm>
          <a:off x="0" y="0"/>
          <a:ext cx="0" cy="0"/>
          <a:chOff x="0" y="0"/>
          <a:chExt cx="0" cy="0"/>
        </a:xfrm>
      </p:grpSpPr>
      <p:sp>
        <p:nvSpPr>
          <p:cNvPr id="1386" name="Google Shape;1386;g2e760951b25_0_4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7" name="Google Shape;1387;g2e760951b25_0_4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0" name="Shape 1390"/>
        <p:cNvGrpSpPr/>
        <p:nvPr/>
      </p:nvGrpSpPr>
      <p:grpSpPr>
        <a:xfrm>
          <a:off x="0" y="0"/>
          <a:ext cx="0" cy="0"/>
          <a:chOff x="0" y="0"/>
          <a:chExt cx="0" cy="0"/>
        </a:xfrm>
      </p:grpSpPr>
      <p:sp>
        <p:nvSpPr>
          <p:cNvPr id="1391" name="Google Shape;1391;g2e760951b25_0_4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2" name="Google Shape;1392;g2e760951b25_0_4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5" name="Shape 1395"/>
        <p:cNvGrpSpPr/>
        <p:nvPr/>
      </p:nvGrpSpPr>
      <p:grpSpPr>
        <a:xfrm>
          <a:off x="0" y="0"/>
          <a:ext cx="0" cy="0"/>
          <a:chOff x="0" y="0"/>
          <a:chExt cx="0" cy="0"/>
        </a:xfrm>
      </p:grpSpPr>
      <p:sp>
        <p:nvSpPr>
          <p:cNvPr id="1396" name="Google Shape;1396;g2e760951b25_0_4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7" name="Google Shape;1397;g2e760951b25_0_4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0" name="Shape 1400"/>
        <p:cNvGrpSpPr/>
        <p:nvPr/>
      </p:nvGrpSpPr>
      <p:grpSpPr>
        <a:xfrm>
          <a:off x="0" y="0"/>
          <a:ext cx="0" cy="0"/>
          <a:chOff x="0" y="0"/>
          <a:chExt cx="0" cy="0"/>
        </a:xfrm>
      </p:grpSpPr>
      <p:sp>
        <p:nvSpPr>
          <p:cNvPr id="1401" name="Google Shape;1401;g2e760951b25_0_4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2" name="Google Shape;1402;g2e760951b25_0_4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5" name="Shape 1405"/>
        <p:cNvGrpSpPr/>
        <p:nvPr/>
      </p:nvGrpSpPr>
      <p:grpSpPr>
        <a:xfrm>
          <a:off x="0" y="0"/>
          <a:ext cx="0" cy="0"/>
          <a:chOff x="0" y="0"/>
          <a:chExt cx="0" cy="0"/>
        </a:xfrm>
      </p:grpSpPr>
      <p:sp>
        <p:nvSpPr>
          <p:cNvPr id="1406" name="Google Shape;1406;g2e760951b25_0_4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7" name="Google Shape;1407;g2e760951b25_0_4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0" name="Shape 1410"/>
        <p:cNvGrpSpPr/>
        <p:nvPr/>
      </p:nvGrpSpPr>
      <p:grpSpPr>
        <a:xfrm>
          <a:off x="0" y="0"/>
          <a:ext cx="0" cy="0"/>
          <a:chOff x="0" y="0"/>
          <a:chExt cx="0" cy="0"/>
        </a:xfrm>
      </p:grpSpPr>
      <p:sp>
        <p:nvSpPr>
          <p:cNvPr id="1411" name="Google Shape;1411;g2e7026bab4e_5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2" name="Google Shape;1412;g2e7026bab4e_5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7" name="Shape 1417"/>
        <p:cNvGrpSpPr/>
        <p:nvPr/>
      </p:nvGrpSpPr>
      <p:grpSpPr>
        <a:xfrm>
          <a:off x="0" y="0"/>
          <a:ext cx="0" cy="0"/>
          <a:chOff x="0" y="0"/>
          <a:chExt cx="0" cy="0"/>
        </a:xfrm>
      </p:grpSpPr>
      <p:sp>
        <p:nvSpPr>
          <p:cNvPr id="1418" name="Google Shape;1418;g2e766f4d115_3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9" name="Google Shape;1419;g2e766f4d115_3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211bd4eea25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211bd4eea25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11bd4eea25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11bd4eea25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211bd4eea25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211bd4eea25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211bd4eea25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211bd4eea25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211bd4eea25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211bd4eea25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211bd4eea25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211bd4eea25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211bd4eea25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9" name="Google Shape;309;g211bd4eea25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211bd4eea25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211bd4eea25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e3762e55ca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2e3762e55ca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2e67dfcc9ec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1" name="Google Shape;331;g2e67dfcc9ec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211bd4eea25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211bd4eea25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2e67e3bf81c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2e67e3bf81c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2e766f4d115_3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2e766f4d115_3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2e766f4d115_3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2e766f4d115_3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2e6525c97dd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2e6525c97dd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2e6525c97dd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2" name="Google Shape;382;g2e6525c97dd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2e7026bab4e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7" name="Google Shape;387;g2e7026bab4e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2e7026bab4e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2e7026bab4e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2e7026bab4e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2e7026bab4e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2e5b5bd669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2e5b5bd669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2e7026bab4e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2" name="Google Shape;402;g2e7026bab4e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2e7026bab4e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7" name="Google Shape;407;g2e7026bab4e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2e7026bab4e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2e7026bab4e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2e7026bab4e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7" name="Google Shape;417;g2e7026bab4e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2e7026bab4e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2e7026bab4e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2e5b5bd669e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2e5b5bd669e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g2e5b5bd669e_2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4" name="Google Shape;444;g2e5b5bd669e_2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2e630260fe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9" name="Google Shape;459;g2e630260fe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2e5b5bd669e_2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4" name="Google Shape;474;g2e5b5bd669e_2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g2e5b5bd669e_2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8" name="Google Shape;488;g2e5b5bd669e_2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211b44a82d2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211b44a82d2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2e5b5bd669e_2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6" name="Google Shape;496;g2e5b5bd669e_2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g2e5b5bd669e_2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2" name="Google Shape;512;g2e5b5bd669e_2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g2e766f4d115_3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8" name="Google Shape;528;g2e766f4d115_3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2e7026bab4e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5" name="Google Shape;535;g2e7026bab4e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g2e766f4d115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6" name="Google Shape;546;g2e766f4d115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2e766f4d115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2e766f4d115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2e766f4d115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9" name="Google Shape;569;g2e766f4d115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g2e766f4d115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8" name="Google Shape;578;g2e766f4d115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2e766f4d115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2e766f4d115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2e766f4d115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6" name="Google Shape;596;g2e766f4d115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2e5b5bd669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2e5b5bd669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2e766f4d115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2e766f4d115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e766f4d115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3" name="Google Shape;613;g2e766f4d115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g2e766f4d115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1" name="Google Shape;621;g2e766f4d115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g2e766f4d115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9" name="Google Shape;629;g2e766f4d115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g2e766f4d115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7" name="Google Shape;637;g2e766f4d115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g2e766f4d115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5" name="Google Shape;645;g2e766f4d115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2e7026bab4e_6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3" name="Google Shape;653;g2e7026bab4e_6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g2e7026bab4e_6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8" name="Google Shape;658;g2e7026bab4e_6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1" name="Shape 661"/>
        <p:cNvGrpSpPr/>
        <p:nvPr/>
      </p:nvGrpSpPr>
      <p:grpSpPr>
        <a:xfrm>
          <a:off x="0" y="0"/>
          <a:ext cx="0" cy="0"/>
          <a:chOff x="0" y="0"/>
          <a:chExt cx="0" cy="0"/>
        </a:xfrm>
      </p:grpSpPr>
      <p:sp>
        <p:nvSpPr>
          <p:cNvPr id="662" name="Google Shape;662;g2e716f29180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3" name="Google Shape;663;g2e716f29180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g2e716f29180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8" name="Google Shape;668;g2e716f29180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211b44a82d2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211b44a82d2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g2e7026bab4e_6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3" name="Google Shape;673;g2e7026bab4e_6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6" name="Shape 676"/>
        <p:cNvGrpSpPr/>
        <p:nvPr/>
      </p:nvGrpSpPr>
      <p:grpSpPr>
        <a:xfrm>
          <a:off x="0" y="0"/>
          <a:ext cx="0" cy="0"/>
          <a:chOff x="0" y="0"/>
          <a:chExt cx="0" cy="0"/>
        </a:xfrm>
      </p:grpSpPr>
      <p:sp>
        <p:nvSpPr>
          <p:cNvPr id="677" name="Google Shape;677;g2e7026bab4e_6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8" name="Google Shape;678;g2e7026bab4e_6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e7026bab4e_6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2e7026bab4e_6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g2e7026bab4e_6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8" name="Google Shape;688;g2e7026bab4e_6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g2e716f29180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3" name="Google Shape;693;g2e716f29180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2e716f29180_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8" name="Google Shape;698;g2e716f29180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g2e716f29180_1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3" name="Google Shape;703;g2e716f29180_1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g2e7026bab4e_6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8" name="Google Shape;708;g2e7026bab4e_6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g2e716f29180_1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3" name="Google Shape;713;g2e716f29180_1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2e716f29180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8" name="Google Shape;718;g2e716f29180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e3762e55ca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2e3762e55ca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1" name="Shape 721"/>
        <p:cNvGrpSpPr/>
        <p:nvPr/>
      </p:nvGrpSpPr>
      <p:grpSpPr>
        <a:xfrm>
          <a:off x="0" y="0"/>
          <a:ext cx="0" cy="0"/>
          <a:chOff x="0" y="0"/>
          <a:chExt cx="0" cy="0"/>
        </a:xfrm>
      </p:grpSpPr>
      <p:sp>
        <p:nvSpPr>
          <p:cNvPr id="722" name="Google Shape;722;g2e7026bab4e_6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3" name="Google Shape;723;g2e7026bab4e_6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g2e716f29180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8" name="Google Shape;728;g2e716f29180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1" name="Shape 731"/>
        <p:cNvGrpSpPr/>
        <p:nvPr/>
      </p:nvGrpSpPr>
      <p:grpSpPr>
        <a:xfrm>
          <a:off x="0" y="0"/>
          <a:ext cx="0" cy="0"/>
          <a:chOff x="0" y="0"/>
          <a:chExt cx="0" cy="0"/>
        </a:xfrm>
      </p:grpSpPr>
      <p:sp>
        <p:nvSpPr>
          <p:cNvPr id="732" name="Google Shape;732;g2e716f29180_1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3" name="Google Shape;733;g2e716f29180_1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g2e716f29180_1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8" name="Google Shape;738;g2e716f29180_1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g2e716f29180_1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3" name="Google Shape;743;g2e716f29180_1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2e760951b25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8" name="Google Shape;748;g2e760951b25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2e760951b25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3" name="Google Shape;753;g2e760951b25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g2e760951b25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8" name="Google Shape;758;g2e760951b25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e760951b25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2e760951b25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6" name="Shape 766"/>
        <p:cNvGrpSpPr/>
        <p:nvPr/>
      </p:nvGrpSpPr>
      <p:grpSpPr>
        <a:xfrm>
          <a:off x="0" y="0"/>
          <a:ext cx="0" cy="0"/>
          <a:chOff x="0" y="0"/>
          <a:chExt cx="0" cy="0"/>
        </a:xfrm>
      </p:grpSpPr>
      <p:sp>
        <p:nvSpPr>
          <p:cNvPr id="767" name="Google Shape;767;g2e760951b25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8" name="Google Shape;768;g2e760951b25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2e3762e55ca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2e3762e55ca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g2e760951b25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3" name="Google Shape;773;g2e760951b25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6" name="Shape 776"/>
        <p:cNvGrpSpPr/>
        <p:nvPr/>
      </p:nvGrpSpPr>
      <p:grpSpPr>
        <a:xfrm>
          <a:off x="0" y="0"/>
          <a:ext cx="0" cy="0"/>
          <a:chOff x="0" y="0"/>
          <a:chExt cx="0" cy="0"/>
        </a:xfrm>
      </p:grpSpPr>
      <p:sp>
        <p:nvSpPr>
          <p:cNvPr id="777" name="Google Shape;777;g2e760951b25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8" name="Google Shape;778;g2e760951b25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e760951b25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e760951b25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6" name="Shape 786"/>
        <p:cNvGrpSpPr/>
        <p:nvPr/>
      </p:nvGrpSpPr>
      <p:grpSpPr>
        <a:xfrm>
          <a:off x="0" y="0"/>
          <a:ext cx="0" cy="0"/>
          <a:chOff x="0" y="0"/>
          <a:chExt cx="0" cy="0"/>
        </a:xfrm>
      </p:grpSpPr>
      <p:sp>
        <p:nvSpPr>
          <p:cNvPr id="787" name="Google Shape;787;g2e760951b25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8" name="Google Shape;788;g2e760951b25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g2e760951b25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3" name="Google Shape;793;g2e760951b25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g2e760951b25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8" name="Google Shape;798;g2e760951b25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g2e760951b25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3" name="Google Shape;803;g2e760951b25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6" name="Shape 806"/>
        <p:cNvGrpSpPr/>
        <p:nvPr/>
      </p:nvGrpSpPr>
      <p:grpSpPr>
        <a:xfrm>
          <a:off x="0" y="0"/>
          <a:ext cx="0" cy="0"/>
          <a:chOff x="0" y="0"/>
          <a:chExt cx="0" cy="0"/>
        </a:xfrm>
      </p:grpSpPr>
      <p:sp>
        <p:nvSpPr>
          <p:cNvPr id="807" name="Google Shape;807;g2e760951b25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8" name="Google Shape;808;g2e760951b25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1" name="Shape 811"/>
        <p:cNvGrpSpPr/>
        <p:nvPr/>
      </p:nvGrpSpPr>
      <p:grpSpPr>
        <a:xfrm>
          <a:off x="0" y="0"/>
          <a:ext cx="0" cy="0"/>
          <a:chOff x="0" y="0"/>
          <a:chExt cx="0" cy="0"/>
        </a:xfrm>
      </p:grpSpPr>
      <p:sp>
        <p:nvSpPr>
          <p:cNvPr id="812" name="Google Shape;812;g2e760951b25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3" name="Google Shape;813;g2e760951b25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6" name="Shape 816"/>
        <p:cNvGrpSpPr/>
        <p:nvPr/>
      </p:nvGrpSpPr>
      <p:grpSpPr>
        <a:xfrm>
          <a:off x="0" y="0"/>
          <a:ext cx="0" cy="0"/>
          <a:chOff x="0" y="0"/>
          <a:chExt cx="0" cy="0"/>
        </a:xfrm>
      </p:grpSpPr>
      <p:sp>
        <p:nvSpPr>
          <p:cNvPr id="817" name="Google Shape;817;g2e760951b25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8" name="Google Shape;818;g2e760951b25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ru"/>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5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18.png"/><Relationship Id="rId6" Type="http://schemas.openxmlformats.org/officeDocument/2006/relationships/image" Target="../media/image8.jpg"/><Relationship Id="rId7" Type="http://schemas.openxmlformats.org/officeDocument/2006/relationships/hyperlink" Target="http://drive.google.com/file/d/1kmincg-qj0vDS4gaYSL2zlgsDRHroOjK/view" TargetMode="External"/><Relationship Id="rId8" Type="http://schemas.openxmlformats.org/officeDocument/2006/relationships/image" Target="../media/image2.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0.xml"/><Relationship Id="rId3" Type="http://schemas.openxmlformats.org/officeDocument/2006/relationships/image" Target="../media/image148.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3.xml"/><Relationship Id="rId3" Type="http://schemas.openxmlformats.org/officeDocument/2006/relationships/image" Target="../media/image154.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4.xml"/><Relationship Id="rId3" Type="http://schemas.openxmlformats.org/officeDocument/2006/relationships/image" Target="../media/image143.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5.xml"/><Relationship Id="rId3" Type="http://schemas.openxmlformats.org/officeDocument/2006/relationships/image" Target="../media/image153.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6.xml"/><Relationship Id="rId3" Type="http://schemas.openxmlformats.org/officeDocument/2006/relationships/image" Target="../media/image141.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7.xml"/><Relationship Id="rId3" Type="http://schemas.openxmlformats.org/officeDocument/2006/relationships/image" Target="../media/image140.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8.xml"/><Relationship Id="rId3" Type="http://schemas.openxmlformats.org/officeDocument/2006/relationships/image" Target="../media/image150.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9.xml"/><Relationship Id="rId3" Type="http://schemas.openxmlformats.org/officeDocument/2006/relationships/image" Target="../media/image13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1.png"/><Relationship Id="rId4" Type="http://schemas.openxmlformats.org/officeDocument/2006/relationships/image" Target="../media/image25.png"/><Relationship Id="rId5" Type="http://schemas.openxmlformats.org/officeDocument/2006/relationships/image" Target="../media/image13.png"/><Relationship Id="rId6" Type="http://schemas.openxmlformats.org/officeDocument/2006/relationships/image" Target="../media/image22.png"/><Relationship Id="rId7" Type="http://schemas.openxmlformats.org/officeDocument/2006/relationships/hyperlink" Target="http://drive.google.com/file/d/1bQQzev8KfWAUcxsGNVAORg14Ui19Hgzc/view" TargetMode="External"/><Relationship Id="rId8" Type="http://schemas.openxmlformats.org/officeDocument/2006/relationships/image" Target="../media/image2.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0.xml"/><Relationship Id="rId3" Type="http://schemas.openxmlformats.org/officeDocument/2006/relationships/image" Target="../media/image147.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1.xml"/><Relationship Id="rId3" Type="http://schemas.openxmlformats.org/officeDocument/2006/relationships/image" Target="../media/image145.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2.xml"/><Relationship Id="rId3" Type="http://schemas.openxmlformats.org/officeDocument/2006/relationships/image" Target="../media/image155.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3.xml"/><Relationship Id="rId3" Type="http://schemas.openxmlformats.org/officeDocument/2006/relationships/image" Target="../media/image142.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4.xml"/><Relationship Id="rId3" Type="http://schemas.openxmlformats.org/officeDocument/2006/relationships/image" Target="../media/image144.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5.xml"/><Relationship Id="rId3" Type="http://schemas.openxmlformats.org/officeDocument/2006/relationships/image" Target="../media/image157.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6.xml"/><Relationship Id="rId3" Type="http://schemas.openxmlformats.org/officeDocument/2006/relationships/image" Target="../media/image152.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7.xml"/><Relationship Id="rId3" Type="http://schemas.openxmlformats.org/officeDocument/2006/relationships/image" Target="../media/image167.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8.xml"/><Relationship Id="rId3" Type="http://schemas.openxmlformats.org/officeDocument/2006/relationships/image" Target="../media/image161.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9.xml"/><Relationship Id="rId3" Type="http://schemas.openxmlformats.org/officeDocument/2006/relationships/image" Target="../media/image15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7.png"/><Relationship Id="rId4" Type="http://schemas.openxmlformats.org/officeDocument/2006/relationships/image" Target="../media/image20.png"/><Relationship Id="rId5" Type="http://schemas.openxmlformats.org/officeDocument/2006/relationships/image" Target="../media/image17.png"/><Relationship Id="rId6" Type="http://schemas.openxmlformats.org/officeDocument/2006/relationships/image" Target="../media/image15.png"/><Relationship Id="rId7" Type="http://schemas.openxmlformats.org/officeDocument/2006/relationships/hyperlink" Target="http://drive.google.com/file/d/1CE4ppP-3vM0JpvUC3C78zLOKt_LY1xEu/view" TargetMode="External"/><Relationship Id="rId8" Type="http://schemas.openxmlformats.org/officeDocument/2006/relationships/image" Target="../media/image2.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0.xml"/><Relationship Id="rId3" Type="http://schemas.openxmlformats.org/officeDocument/2006/relationships/image" Target="../media/image160.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1.xml"/><Relationship Id="rId3" Type="http://schemas.openxmlformats.org/officeDocument/2006/relationships/image" Target="../media/image163.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2.xml"/><Relationship Id="rId3" Type="http://schemas.openxmlformats.org/officeDocument/2006/relationships/image" Target="../media/image159.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3.xml"/><Relationship Id="rId3" Type="http://schemas.openxmlformats.org/officeDocument/2006/relationships/image" Target="../media/image162.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4.xml"/><Relationship Id="rId3" Type="http://schemas.openxmlformats.org/officeDocument/2006/relationships/image" Target="../media/image182.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5.xml"/><Relationship Id="rId3" Type="http://schemas.openxmlformats.org/officeDocument/2006/relationships/image" Target="../media/image168.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6.xml"/><Relationship Id="rId3" Type="http://schemas.openxmlformats.org/officeDocument/2006/relationships/image" Target="../media/image169.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7.xml"/><Relationship Id="rId3" Type="http://schemas.openxmlformats.org/officeDocument/2006/relationships/image" Target="../media/image164.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8.xml"/><Relationship Id="rId3" Type="http://schemas.openxmlformats.org/officeDocument/2006/relationships/image" Target="../media/image172.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9.xml"/><Relationship Id="rId3" Type="http://schemas.openxmlformats.org/officeDocument/2006/relationships/image" Target="../media/image15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6.png"/><Relationship Id="rId4" Type="http://schemas.openxmlformats.org/officeDocument/2006/relationships/image" Target="../media/image40.png"/><Relationship Id="rId5" Type="http://schemas.openxmlformats.org/officeDocument/2006/relationships/image" Target="../media/image21.png"/><Relationship Id="rId6" Type="http://schemas.openxmlformats.org/officeDocument/2006/relationships/image" Target="../media/image16.png"/><Relationship Id="rId7" Type="http://schemas.openxmlformats.org/officeDocument/2006/relationships/hyperlink" Target="http://drive.google.com/file/d/1bM09_Dtro9QCuitRDabS2ZFBMZ-tjXEm/view" TargetMode="External"/><Relationship Id="rId8" Type="http://schemas.openxmlformats.org/officeDocument/2006/relationships/image" Target="../media/image2.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0.xml"/><Relationship Id="rId3" Type="http://schemas.openxmlformats.org/officeDocument/2006/relationships/image" Target="../media/image179.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1.xml"/><Relationship Id="rId3" Type="http://schemas.openxmlformats.org/officeDocument/2006/relationships/image" Target="../media/image176.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2.xml"/><Relationship Id="rId3" Type="http://schemas.openxmlformats.org/officeDocument/2006/relationships/image" Target="../media/image181.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3.xml"/><Relationship Id="rId3" Type="http://schemas.openxmlformats.org/officeDocument/2006/relationships/image" Target="../media/image166.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4.xml"/><Relationship Id="rId3" Type="http://schemas.openxmlformats.org/officeDocument/2006/relationships/image" Target="../media/image173.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5.xml"/><Relationship Id="rId3" Type="http://schemas.openxmlformats.org/officeDocument/2006/relationships/image" Target="../media/image178.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6.xml"/><Relationship Id="rId3" Type="http://schemas.openxmlformats.org/officeDocument/2006/relationships/image" Target="../media/image174.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7.xml"/><Relationship Id="rId3" Type="http://schemas.openxmlformats.org/officeDocument/2006/relationships/image" Target="../media/image170.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8.xml"/><Relationship Id="rId3" Type="http://schemas.openxmlformats.org/officeDocument/2006/relationships/image" Target="../media/image177.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9.xml"/><Relationship Id="rId3" Type="http://schemas.openxmlformats.org/officeDocument/2006/relationships/image" Target="../media/image19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3.png"/><Relationship Id="rId4" Type="http://schemas.openxmlformats.org/officeDocument/2006/relationships/image" Target="../media/image32.png"/><Relationship Id="rId5" Type="http://schemas.openxmlformats.org/officeDocument/2006/relationships/image" Target="../media/image14.png"/><Relationship Id="rId6" Type="http://schemas.openxmlformats.org/officeDocument/2006/relationships/image" Target="../media/image29.png"/><Relationship Id="rId7" Type="http://schemas.openxmlformats.org/officeDocument/2006/relationships/hyperlink" Target="http://drive.google.com/file/d/1O2Vi9E4USGhAXUhzP8RyDZg4BnthzUFB/view" TargetMode="External"/><Relationship Id="rId8" Type="http://schemas.openxmlformats.org/officeDocument/2006/relationships/image" Target="../media/image2.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0.xml"/><Relationship Id="rId3" Type="http://schemas.openxmlformats.org/officeDocument/2006/relationships/image" Target="../media/image175.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1.xml"/><Relationship Id="rId3" Type="http://schemas.openxmlformats.org/officeDocument/2006/relationships/image" Target="../media/image180.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2.xml"/><Relationship Id="rId3" Type="http://schemas.openxmlformats.org/officeDocument/2006/relationships/image" Target="../media/image189.pn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3.xml"/><Relationship Id="rId3" Type="http://schemas.openxmlformats.org/officeDocument/2006/relationships/image" Target="../media/image186.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4.xml"/><Relationship Id="rId3" Type="http://schemas.openxmlformats.org/officeDocument/2006/relationships/image" Target="../media/image210.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5.xml"/><Relationship Id="rId3" Type="http://schemas.openxmlformats.org/officeDocument/2006/relationships/image" Target="../media/image184.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6.xml"/><Relationship Id="rId3" Type="http://schemas.openxmlformats.org/officeDocument/2006/relationships/image" Target="../media/image185.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7.xml"/><Relationship Id="rId3" Type="http://schemas.openxmlformats.org/officeDocument/2006/relationships/image" Target="../media/image195.pn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8.xml"/><Relationship Id="rId3" Type="http://schemas.openxmlformats.org/officeDocument/2006/relationships/image" Target="../media/image183.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9.xml"/><Relationship Id="rId3" Type="http://schemas.openxmlformats.org/officeDocument/2006/relationships/image" Target="../media/image197.png"/></Relationships>
</file>

<file path=ppt/slides/_rels/slide15.xml.rels><?xml version="1.0" encoding="UTF-8" standalone="yes"?><Relationships xmlns="http://schemas.openxmlformats.org/package/2006/relationships"><Relationship Id="rId20" Type="http://schemas.openxmlformats.org/officeDocument/2006/relationships/hyperlink" Target="http://drive.google.com/file/d/1Rgm4z3FiUd3zZeDbOfTKs1484tF0ugKo/view" TargetMode="External"/><Relationship Id="rId11" Type="http://schemas.openxmlformats.org/officeDocument/2006/relationships/hyperlink" Target="http://drive.google.com/file/d/1J2Pc-XX0Amk5HfBKWHuAYTnF63AP95Jq/view" TargetMode="External"/><Relationship Id="rId10" Type="http://schemas.openxmlformats.org/officeDocument/2006/relationships/hyperlink" Target="http://drive.google.com/file/d/1KvuOrjV9sddy8UWwcgQy11rbNs_MzObr/view" TargetMode="External"/><Relationship Id="rId21" Type="http://schemas.openxmlformats.org/officeDocument/2006/relationships/hyperlink" Target="http://drive.google.com/file/d/1FI0ie1jU2K392N5Nhc0d8VE6g0VH5aDx/view" TargetMode="External"/><Relationship Id="rId13" Type="http://schemas.openxmlformats.org/officeDocument/2006/relationships/hyperlink" Target="http://drive.google.com/file/d/1BEfONu1vhM1plMbwvkw5D-emx_6auZxI/view" TargetMode="External"/><Relationship Id="rId12" Type="http://schemas.openxmlformats.org/officeDocument/2006/relationships/hyperlink" Target="http://drive.google.com/file/d/1Eh8hPUyoI76JLci2xXofhB_w0yHnsyJI/view" TargetMode="External"/><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hyperlink" Target="http://drive.google.com/file/d/1opLq55j7T54IXoq-mStBesbJAI7WyLgK/view" TargetMode="External"/><Relationship Id="rId9" Type="http://schemas.openxmlformats.org/officeDocument/2006/relationships/hyperlink" Target="http://drive.google.com/file/d/1o4vaCr-o_kZWS4NITRbzXsXaZvzKlteB/view" TargetMode="External"/><Relationship Id="rId15" Type="http://schemas.openxmlformats.org/officeDocument/2006/relationships/hyperlink" Target="http://drive.google.com/file/d/1y2yRm-Y-GL7c1RQVH8Pnne6wUzPCZz3I/view" TargetMode="External"/><Relationship Id="rId14" Type="http://schemas.openxmlformats.org/officeDocument/2006/relationships/hyperlink" Target="http://drive.google.com/file/d/12n_VGtV3k64P-tbOBq5mh_3CJtJlgLUO/view" TargetMode="External"/><Relationship Id="rId17" Type="http://schemas.openxmlformats.org/officeDocument/2006/relationships/hyperlink" Target="http://drive.google.com/file/d/1OwnxhGJERDGiBD2s5i8-wDxX1t9j24mp/view" TargetMode="External"/><Relationship Id="rId16" Type="http://schemas.openxmlformats.org/officeDocument/2006/relationships/hyperlink" Target="http://drive.google.com/file/d/1s1QED-uX3J1v8xdDKEcDckdpo_Ps3fGH/view" TargetMode="External"/><Relationship Id="rId5" Type="http://schemas.openxmlformats.org/officeDocument/2006/relationships/image" Target="../media/image2.png"/><Relationship Id="rId19" Type="http://schemas.openxmlformats.org/officeDocument/2006/relationships/hyperlink" Target="http://drive.google.com/file/d/1XvcI4ZWm_1L5qA1iPvE70r0j2ezIyPN5/view" TargetMode="External"/><Relationship Id="rId6" Type="http://schemas.openxmlformats.org/officeDocument/2006/relationships/hyperlink" Target="http://drive.google.com/file/d/1FrD-WVNrSu3_Q2FsqPzYNMkTEshbFlke/view" TargetMode="External"/><Relationship Id="rId18" Type="http://schemas.openxmlformats.org/officeDocument/2006/relationships/hyperlink" Target="http://drive.google.com/file/d/1fOX4hspEAguXVVG2rtTeztdtq4kpTtvT/view" TargetMode="External"/><Relationship Id="rId7" Type="http://schemas.openxmlformats.org/officeDocument/2006/relationships/hyperlink" Target="http://drive.google.com/file/d/1805RUCRMDH1KuW6IYUKtgbxOpjHXxFj5/view" TargetMode="External"/><Relationship Id="rId8" Type="http://schemas.openxmlformats.org/officeDocument/2006/relationships/hyperlink" Target="http://drive.google.com/file/d/1idusERWohlIp07l-_Bj5IEEv1ZLatnZ2/view" TargetMode="Externa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0.xml"/><Relationship Id="rId3" Type="http://schemas.openxmlformats.org/officeDocument/2006/relationships/image" Target="../media/image201.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1.xml"/><Relationship Id="rId3" Type="http://schemas.openxmlformats.org/officeDocument/2006/relationships/image" Target="../media/image188.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2.xml"/><Relationship Id="rId3" Type="http://schemas.openxmlformats.org/officeDocument/2006/relationships/image" Target="../media/image194.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3.xml"/><Relationship Id="rId3" Type="http://schemas.openxmlformats.org/officeDocument/2006/relationships/image" Target="../media/image190.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4.xml"/><Relationship Id="rId3" Type="http://schemas.openxmlformats.org/officeDocument/2006/relationships/image" Target="../media/image196.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5.xml"/><Relationship Id="rId3" Type="http://schemas.openxmlformats.org/officeDocument/2006/relationships/image" Target="../media/image187.pn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6.xml"/><Relationship Id="rId3" Type="http://schemas.openxmlformats.org/officeDocument/2006/relationships/image" Target="../media/image192.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7.xml"/><Relationship Id="rId3" Type="http://schemas.openxmlformats.org/officeDocument/2006/relationships/image" Target="../media/image212.pn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8.xml"/><Relationship Id="rId3" Type="http://schemas.openxmlformats.org/officeDocument/2006/relationships/image" Target="../media/image193.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9.xml"/><Relationship Id="rId3" Type="http://schemas.openxmlformats.org/officeDocument/2006/relationships/image" Target="../media/image20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9.jpg"/><Relationship Id="rId4" Type="http://schemas.openxmlformats.org/officeDocument/2006/relationships/image" Target="../media/image41.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0.xml"/><Relationship Id="rId3" Type="http://schemas.openxmlformats.org/officeDocument/2006/relationships/image" Target="../media/image207.pn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1.xml"/><Relationship Id="rId3" Type="http://schemas.openxmlformats.org/officeDocument/2006/relationships/image" Target="../media/image227.pn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2.xml"/><Relationship Id="rId3" Type="http://schemas.openxmlformats.org/officeDocument/2006/relationships/image" Target="../media/image202.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3.xml"/><Relationship Id="rId3" Type="http://schemas.openxmlformats.org/officeDocument/2006/relationships/image" Target="../media/image203.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4.xml"/><Relationship Id="rId3" Type="http://schemas.openxmlformats.org/officeDocument/2006/relationships/image" Target="../media/image205.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5.xml"/><Relationship Id="rId3" Type="http://schemas.openxmlformats.org/officeDocument/2006/relationships/image" Target="../media/image198.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6.xml"/><Relationship Id="rId3" Type="http://schemas.openxmlformats.org/officeDocument/2006/relationships/image" Target="../media/image211.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7.xml"/><Relationship Id="rId3" Type="http://schemas.openxmlformats.org/officeDocument/2006/relationships/image" Target="../media/image214.pn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8.xml"/><Relationship Id="rId3" Type="http://schemas.openxmlformats.org/officeDocument/2006/relationships/image" Target="../media/image200.pn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9.xml"/><Relationship Id="rId3" Type="http://schemas.openxmlformats.org/officeDocument/2006/relationships/image" Target="../media/image2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9.jpg"/><Relationship Id="rId4" Type="http://schemas.openxmlformats.org/officeDocument/2006/relationships/image" Target="../media/image85.jpg"/><Relationship Id="rId5" Type="http://schemas.openxmlformats.org/officeDocument/2006/relationships/hyperlink" Target="http://drive.google.com/file/d/1mt3xuBkA8IRaNEhOKanP3LwiHS8S0zCd/view" TargetMode="External"/><Relationship Id="rId6" Type="http://schemas.openxmlformats.org/officeDocument/2006/relationships/image" Target="../media/image2.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0.xml"/><Relationship Id="rId3" Type="http://schemas.openxmlformats.org/officeDocument/2006/relationships/image" Target="../media/image208.pn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1.xml"/><Relationship Id="rId3" Type="http://schemas.openxmlformats.org/officeDocument/2006/relationships/image" Target="../media/image217.pn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2.xml"/><Relationship Id="rId3" Type="http://schemas.openxmlformats.org/officeDocument/2006/relationships/image" Target="../media/image228.png"/></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3.xml"/><Relationship Id="rId3" Type="http://schemas.openxmlformats.org/officeDocument/2006/relationships/image" Target="../media/image216.pn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4.xml"/><Relationship Id="rId3" Type="http://schemas.openxmlformats.org/officeDocument/2006/relationships/image" Target="../media/image223.pn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5.xml"/><Relationship Id="rId3" Type="http://schemas.openxmlformats.org/officeDocument/2006/relationships/image" Target="../media/image224.pn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6.xml"/><Relationship Id="rId3" Type="http://schemas.openxmlformats.org/officeDocument/2006/relationships/image" Target="../media/image230.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7.xml"/><Relationship Id="rId3" Type="http://schemas.openxmlformats.org/officeDocument/2006/relationships/image" Target="../media/image213.pn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8.xml"/><Relationship Id="rId3" Type="http://schemas.openxmlformats.org/officeDocument/2006/relationships/image" Target="../media/image222.png"/></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9.xml"/><Relationship Id="rId3" Type="http://schemas.openxmlformats.org/officeDocument/2006/relationships/image" Target="../media/image2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9.jp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0.xml"/><Relationship Id="rId3" Type="http://schemas.openxmlformats.org/officeDocument/2006/relationships/image" Target="../media/image221.png"/></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1.xml"/><Relationship Id="rId3" Type="http://schemas.openxmlformats.org/officeDocument/2006/relationships/image" Target="../media/image233.png"/></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2.xml"/><Relationship Id="rId3" Type="http://schemas.openxmlformats.org/officeDocument/2006/relationships/image" Target="../media/image229.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3.xml"/><Relationship Id="rId3" Type="http://schemas.openxmlformats.org/officeDocument/2006/relationships/image" Target="../media/image220.png"/></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4.xml"/><Relationship Id="rId3" Type="http://schemas.openxmlformats.org/officeDocument/2006/relationships/image" Target="../media/image231.png"/></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5.xml"/><Relationship Id="rId3" Type="http://schemas.openxmlformats.org/officeDocument/2006/relationships/image" Target="../media/image218.pn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6.xml"/><Relationship Id="rId3" Type="http://schemas.openxmlformats.org/officeDocument/2006/relationships/image" Target="../media/image237.png"/></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7.xml"/><Relationship Id="rId3" Type="http://schemas.openxmlformats.org/officeDocument/2006/relationships/image" Target="../media/image234.png"/></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8.xml"/><Relationship Id="rId3" Type="http://schemas.openxmlformats.org/officeDocument/2006/relationships/image" Target="../media/image219.pn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9.xml"/><Relationship Id="rId3" Type="http://schemas.openxmlformats.org/officeDocument/2006/relationships/image" Target="../media/image23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9.jp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0.xml"/><Relationship Id="rId3" Type="http://schemas.openxmlformats.org/officeDocument/2006/relationships/image" Target="../media/image235.pn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1.xml"/><Relationship Id="rId3" Type="http://schemas.openxmlformats.org/officeDocument/2006/relationships/image" Target="../media/image245.png"/></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2.xml"/><Relationship Id="rId3" Type="http://schemas.openxmlformats.org/officeDocument/2006/relationships/image" Target="../media/image226.png"/></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3.xml"/><Relationship Id="rId3" Type="http://schemas.openxmlformats.org/officeDocument/2006/relationships/image" Target="../media/image232.pn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4.xml"/><Relationship Id="rId3" Type="http://schemas.openxmlformats.org/officeDocument/2006/relationships/image" Target="../media/image240.png"/></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5.xml"/><Relationship Id="rId3" Type="http://schemas.openxmlformats.org/officeDocument/2006/relationships/image" Target="../media/image238.png"/></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6.xml"/><Relationship Id="rId3" Type="http://schemas.openxmlformats.org/officeDocument/2006/relationships/image" Target="../media/image239.pn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7.xml"/><Relationship Id="rId3" Type="http://schemas.openxmlformats.org/officeDocument/2006/relationships/image" Target="../media/image262.pn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8.xml"/><Relationship Id="rId3" Type="http://schemas.openxmlformats.org/officeDocument/2006/relationships/image" Target="../media/image243.png"/></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9.xml"/><Relationship Id="rId3" Type="http://schemas.openxmlformats.org/officeDocument/2006/relationships/image" Target="../media/image24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9.jpg"/><Relationship Id="rId4" Type="http://schemas.openxmlformats.org/officeDocument/2006/relationships/image" Target="../media/image102.jpg"/><Relationship Id="rId5" Type="http://schemas.openxmlformats.org/officeDocument/2006/relationships/hyperlink" Target="http://drive.google.com/file/d/1mt3xuBkA8IRaNEhOKanP3LwiHS8S0zCd/view" TargetMode="External"/><Relationship Id="rId6" Type="http://schemas.openxmlformats.org/officeDocument/2006/relationships/image" Target="../media/image2.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0.xml"/><Relationship Id="rId3" Type="http://schemas.openxmlformats.org/officeDocument/2006/relationships/image" Target="../media/image258.png"/></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1.xml"/><Relationship Id="rId3" Type="http://schemas.openxmlformats.org/officeDocument/2006/relationships/image" Target="../media/image251.png"/></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2.xml"/><Relationship Id="rId3" Type="http://schemas.openxmlformats.org/officeDocument/2006/relationships/image" Target="../media/image248.png"/></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3.xml"/><Relationship Id="rId3" Type="http://schemas.openxmlformats.org/officeDocument/2006/relationships/image" Target="../media/image257.png"/></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4.xml"/><Relationship Id="rId3" Type="http://schemas.openxmlformats.org/officeDocument/2006/relationships/image" Target="../media/image250.png"/></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5.xml"/><Relationship Id="rId3" Type="http://schemas.openxmlformats.org/officeDocument/2006/relationships/image" Target="../media/image255.png"/></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6.xml"/><Relationship Id="rId3" Type="http://schemas.openxmlformats.org/officeDocument/2006/relationships/image" Target="../media/image241.png"/></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7.xml"/><Relationship Id="rId3" Type="http://schemas.openxmlformats.org/officeDocument/2006/relationships/image" Target="../media/image246.png"/></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8.xml"/><Relationship Id="rId3" Type="http://schemas.openxmlformats.org/officeDocument/2006/relationships/image" Target="../media/image254.png"/><Relationship Id="rId4" Type="http://schemas.openxmlformats.org/officeDocument/2006/relationships/hyperlink" Target="http://drive.google.com/file/d/1_TplaBSsa02AutJANjQ05d9j0g1VB3XI/view" TargetMode="External"/><Relationship Id="rId5" Type="http://schemas.openxmlformats.org/officeDocument/2006/relationships/image" Target="../media/image259.jpg"/></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9.xml"/><Relationship Id="rId3" Type="http://schemas.openxmlformats.org/officeDocument/2006/relationships/image" Target="../media/image24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9.jpg"/><Relationship Id="rId4" Type="http://schemas.openxmlformats.org/officeDocument/2006/relationships/image" Target="../media/image129.jpg"/><Relationship Id="rId5" Type="http://schemas.openxmlformats.org/officeDocument/2006/relationships/hyperlink" Target="http://drive.google.com/file/d/1mt3xuBkA8IRaNEhOKanP3LwiHS8S0zCd/view" TargetMode="External"/><Relationship Id="rId6" Type="http://schemas.openxmlformats.org/officeDocument/2006/relationships/image" Target="../media/image2.pn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0.xml"/><Relationship Id="rId3" Type="http://schemas.openxmlformats.org/officeDocument/2006/relationships/image" Target="../media/image265.png"/></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1.xml"/><Relationship Id="rId3" Type="http://schemas.openxmlformats.org/officeDocument/2006/relationships/image" Target="../media/image253.png"/></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2.xml"/><Relationship Id="rId3" Type="http://schemas.openxmlformats.org/officeDocument/2006/relationships/image" Target="../media/image261.png"/></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3.xml"/><Relationship Id="rId3" Type="http://schemas.openxmlformats.org/officeDocument/2006/relationships/image" Target="../media/image189.png"/></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4.xml"/><Relationship Id="rId3" Type="http://schemas.openxmlformats.org/officeDocument/2006/relationships/image" Target="../media/image186.png"/></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5.xml"/><Relationship Id="rId3" Type="http://schemas.openxmlformats.org/officeDocument/2006/relationships/image" Target="../media/image210.png"/></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6.xml"/><Relationship Id="rId3" Type="http://schemas.openxmlformats.org/officeDocument/2006/relationships/image" Target="../media/image252.png"/></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7.xml"/><Relationship Id="rId3" Type="http://schemas.openxmlformats.org/officeDocument/2006/relationships/image" Target="../media/image264.png"/></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8.xml"/><Relationship Id="rId3" Type="http://schemas.openxmlformats.org/officeDocument/2006/relationships/image" Target="../media/image260.jpg"/></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9.xml"/><Relationship Id="rId3" Type="http://schemas.openxmlformats.org/officeDocument/2006/relationships/image" Target="../media/image260.jpg"/><Relationship Id="rId4" Type="http://schemas.openxmlformats.org/officeDocument/2006/relationships/hyperlink" Target="http://drive.google.com/file/d/1Ujg6uCQHQJtRU-Uj_oIIuw2j0wIae-rv/view" TargetMode="External"/><Relationship Id="rId5" Type="http://schemas.openxmlformats.org/officeDocument/2006/relationships/image" Target="../media/image26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9.jpg"/><Relationship Id="rId4" Type="http://schemas.openxmlformats.org/officeDocument/2006/relationships/image" Target="../media/image92.jpg"/><Relationship Id="rId5" Type="http://schemas.openxmlformats.org/officeDocument/2006/relationships/hyperlink" Target="http://drive.google.com/file/d/1mt3xuBkA8IRaNEhOKanP3LwiHS8S0zCd/view" TargetMode="External"/><Relationship Id="rId6"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9.jpg"/><Relationship Id="rId4" Type="http://schemas.openxmlformats.org/officeDocument/2006/relationships/image" Target="../media/image72.jpg"/><Relationship Id="rId5" Type="http://schemas.openxmlformats.org/officeDocument/2006/relationships/hyperlink" Target="http://drive.google.com/file/d/1mt3xuBkA8IRaNEhOKanP3LwiHS8S0zCd/view" TargetMode="External"/><Relationship Id="rId6" Type="http://schemas.openxmlformats.org/officeDocument/2006/relationships/image" Target="../media/image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9.jpg"/><Relationship Id="rId4" Type="http://schemas.openxmlformats.org/officeDocument/2006/relationships/image" Target="../media/image125.jpg"/><Relationship Id="rId5" Type="http://schemas.openxmlformats.org/officeDocument/2006/relationships/hyperlink" Target="http://drive.google.com/file/d/1mt3xuBkA8IRaNEhOKanP3LwiHS8S0zCd/view" TargetMode="External"/><Relationship Id="rId6"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9.jpg"/><Relationship Id="rId4" Type="http://schemas.openxmlformats.org/officeDocument/2006/relationships/image" Target="../media/image105.jpg"/><Relationship Id="rId5" Type="http://schemas.openxmlformats.org/officeDocument/2006/relationships/hyperlink" Target="http://drive.google.com/file/d/1mt3xuBkA8IRaNEhOKanP3LwiHS8S0zCd/view" TargetMode="External"/><Relationship Id="rId6" Type="http://schemas.openxmlformats.org/officeDocument/2006/relationships/image" Target="../media/image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19.jpg"/><Relationship Id="rId4" Type="http://schemas.openxmlformats.org/officeDocument/2006/relationships/image" Target="../media/image110.jpg"/><Relationship Id="rId5" Type="http://schemas.openxmlformats.org/officeDocument/2006/relationships/hyperlink" Target="http://drive.google.com/file/d/1mt3xuBkA8IRaNEhOKanP3LwiHS8S0zCd/view" TargetMode="External"/><Relationship Id="rId6"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9.jpg"/><Relationship Id="rId4" Type="http://schemas.openxmlformats.org/officeDocument/2006/relationships/image" Target="../media/image132.jpg"/><Relationship Id="rId5" Type="http://schemas.openxmlformats.org/officeDocument/2006/relationships/hyperlink" Target="http://drive.google.com/file/d/1mt3xuBkA8IRaNEhOKanP3LwiHS8S0zCd/view" TargetMode="External"/><Relationship Id="rId6" Type="http://schemas.openxmlformats.org/officeDocument/2006/relationships/image" Target="../media/image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19.jpg"/><Relationship Id="rId4" Type="http://schemas.openxmlformats.org/officeDocument/2006/relationships/image" Target="../media/image79.jpg"/><Relationship Id="rId5" Type="http://schemas.openxmlformats.org/officeDocument/2006/relationships/hyperlink" Target="http://drive.google.com/file/d/1mt3xuBkA8IRaNEhOKanP3LwiHS8S0zCd/view" TargetMode="External"/><Relationship Id="rId6" Type="http://schemas.openxmlformats.org/officeDocument/2006/relationships/image" Target="../media/image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9.jpg"/><Relationship Id="rId4" Type="http://schemas.openxmlformats.org/officeDocument/2006/relationships/image" Target="../media/image100.jpg"/><Relationship Id="rId5" Type="http://schemas.openxmlformats.org/officeDocument/2006/relationships/hyperlink" Target="http://drive.google.com/file/d/1mt3xuBkA8IRaNEhOKanP3LwiHS8S0zCd/view" TargetMode="External"/><Relationship Id="rId6"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19.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19.jpg"/><Relationship Id="rId4" Type="http://schemas.openxmlformats.org/officeDocument/2006/relationships/image" Target="../media/image4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47.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47.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47.jpg"/><Relationship Id="rId4" Type="http://schemas.openxmlformats.org/officeDocument/2006/relationships/hyperlink" Target="http://drive.google.com/file/d/1DpAMdMO1k6eOgFgbcQSBGAMywc3oXxSF/view" TargetMode="External"/><Relationship Id="rId5" Type="http://schemas.openxmlformats.org/officeDocument/2006/relationships/image" Target="../media/image2.png"/><Relationship Id="rId6" Type="http://schemas.openxmlformats.org/officeDocument/2006/relationships/hyperlink" Target="http://drive.google.com/file/d/1fdgBsvhlt413cR4gPgJiybX0mZQphL5x/view" TargetMode="External"/><Relationship Id="rId7" Type="http://schemas.openxmlformats.org/officeDocument/2006/relationships/hyperlink" Target="http://drive.google.com/file/d/1C-qsjHUD4fILf5ZE23weEX0V3OGqjcuF/view"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50.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49.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53.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51.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5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6.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52.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55.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59.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111.jpg"/><Relationship Id="rId4" Type="http://schemas.openxmlformats.org/officeDocument/2006/relationships/image" Target="../media/image56.jpg"/><Relationship Id="rId5" Type="http://schemas.openxmlformats.org/officeDocument/2006/relationships/hyperlink" Target="http://drive.google.com/file/d/1X4WSEi6R1IQgQtTtQilpJDKFcdHlA-io/view" TargetMode="External"/><Relationship Id="rId6" Type="http://schemas.openxmlformats.org/officeDocument/2006/relationships/image" Target="../media/image61.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57.jpg"/><Relationship Id="rId4" Type="http://schemas.openxmlformats.org/officeDocument/2006/relationships/hyperlink" Target="http://drive.google.com/file/d/1nYglPUZPRVybE22rzCETDlqgCn_Fe9CS/view" TargetMode="External"/><Relationship Id="rId5" Type="http://schemas.openxmlformats.org/officeDocument/2006/relationships/image" Target="../media/image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19.jpg"/><Relationship Id="rId4" Type="http://schemas.openxmlformats.org/officeDocument/2006/relationships/image" Target="../media/image62.jpg"/><Relationship Id="rId5" Type="http://schemas.openxmlformats.org/officeDocument/2006/relationships/image" Target="../media/image70.jpg"/><Relationship Id="rId6" Type="http://schemas.openxmlformats.org/officeDocument/2006/relationships/image" Target="../media/image60.jpg"/><Relationship Id="rId7" Type="http://schemas.openxmlformats.org/officeDocument/2006/relationships/image" Target="../media/image63.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19.jpg"/><Relationship Id="rId4" Type="http://schemas.openxmlformats.org/officeDocument/2006/relationships/image" Target="../media/image65.jpg"/><Relationship Id="rId5" Type="http://schemas.openxmlformats.org/officeDocument/2006/relationships/image" Target="../media/image66.jpg"/><Relationship Id="rId6" Type="http://schemas.openxmlformats.org/officeDocument/2006/relationships/image" Target="../media/image68.jpg"/><Relationship Id="rId7" Type="http://schemas.openxmlformats.org/officeDocument/2006/relationships/image" Target="../media/image64.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19.jpg"/><Relationship Id="rId4" Type="http://schemas.openxmlformats.org/officeDocument/2006/relationships/image" Target="../media/image67.jpg"/><Relationship Id="rId5" Type="http://schemas.openxmlformats.org/officeDocument/2006/relationships/image" Target="../media/image74.jpg"/><Relationship Id="rId6" Type="http://schemas.openxmlformats.org/officeDocument/2006/relationships/image" Target="../media/image69.jpg"/><Relationship Id="rId7" Type="http://schemas.openxmlformats.org/officeDocument/2006/relationships/image" Target="../media/image73.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19.jpg"/><Relationship Id="rId4" Type="http://schemas.openxmlformats.org/officeDocument/2006/relationships/image" Target="../media/image86.png"/><Relationship Id="rId5" Type="http://schemas.openxmlformats.org/officeDocument/2006/relationships/image" Target="../media/image76.png"/><Relationship Id="rId6" Type="http://schemas.openxmlformats.org/officeDocument/2006/relationships/image" Target="../media/image8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19.jpg"/><Relationship Id="rId4" Type="http://schemas.openxmlformats.org/officeDocument/2006/relationships/image" Target="../media/image7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19.jpg"/><Relationship Id="rId4" Type="http://schemas.openxmlformats.org/officeDocument/2006/relationships/image" Target="../media/image75.png"/><Relationship Id="rId5" Type="http://schemas.openxmlformats.org/officeDocument/2006/relationships/image" Target="../media/image83.png"/><Relationship Id="rId6" Type="http://schemas.openxmlformats.org/officeDocument/2006/relationships/image" Target="../media/image77.png"/><Relationship Id="rId7" Type="http://schemas.openxmlformats.org/officeDocument/2006/relationships/image" Target="../media/image8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19.jpg"/><Relationship Id="rId4" Type="http://schemas.openxmlformats.org/officeDocument/2006/relationships/image" Target="../media/image84.png"/><Relationship Id="rId5" Type="http://schemas.openxmlformats.org/officeDocument/2006/relationships/image" Target="../media/image81.jpg"/><Relationship Id="rId6" Type="http://schemas.openxmlformats.org/officeDocument/2006/relationships/image" Target="../media/image82.jpg"/><Relationship Id="rId7" Type="http://schemas.openxmlformats.org/officeDocument/2006/relationships/image" Target="../media/image78.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8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19.jpg"/><Relationship Id="rId4" Type="http://schemas.openxmlformats.org/officeDocument/2006/relationships/image" Target="../media/image206.jpg"/><Relationship Id="rId5" Type="http://schemas.openxmlformats.org/officeDocument/2006/relationships/image" Target="../media/image88.png"/><Relationship Id="rId6" Type="http://schemas.openxmlformats.org/officeDocument/2006/relationships/image" Target="../media/image91.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19.jpg"/><Relationship Id="rId4" Type="http://schemas.openxmlformats.org/officeDocument/2006/relationships/image" Target="../media/image206.jpg"/><Relationship Id="rId5" Type="http://schemas.openxmlformats.org/officeDocument/2006/relationships/image" Target="../media/image94.png"/><Relationship Id="rId6" Type="http://schemas.openxmlformats.org/officeDocument/2006/relationships/image" Target="../media/image209.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19.jpg"/><Relationship Id="rId4" Type="http://schemas.openxmlformats.org/officeDocument/2006/relationships/image" Target="../media/image165.jpg"/><Relationship Id="rId5" Type="http://schemas.openxmlformats.org/officeDocument/2006/relationships/image" Target="../media/image93.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19.jpg"/><Relationship Id="rId4" Type="http://schemas.openxmlformats.org/officeDocument/2006/relationships/image" Target="../media/image95.jpg"/><Relationship Id="rId5" Type="http://schemas.openxmlformats.org/officeDocument/2006/relationships/image" Target="../media/image90.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19.jpg"/><Relationship Id="rId4" Type="http://schemas.openxmlformats.org/officeDocument/2006/relationships/image" Target="../media/image121.png"/><Relationship Id="rId5" Type="http://schemas.openxmlformats.org/officeDocument/2006/relationships/image" Target="../media/image171.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19.jpg"/><Relationship Id="rId4" Type="http://schemas.openxmlformats.org/officeDocument/2006/relationships/image" Target="../media/image97.jpg"/><Relationship Id="rId5" Type="http://schemas.openxmlformats.org/officeDocument/2006/relationships/image" Target="../media/image114.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19.jpg"/><Relationship Id="rId4" Type="http://schemas.openxmlformats.org/officeDocument/2006/relationships/hyperlink" Target="http://drive.google.com/file/d/15Om4x8nKnDtXNPtXP533c-DRYmnKTocB/view" TargetMode="External"/><Relationship Id="rId5" Type="http://schemas.openxmlformats.org/officeDocument/2006/relationships/image" Target="../media/image9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10.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19.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19.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image" Target="../media/image19.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image" Target="../media/image19.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image" Target="../media/image19.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 Id="rId3" Type="http://schemas.openxmlformats.org/officeDocument/2006/relationships/image" Target="../media/image19.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 Id="rId3" Type="http://schemas.openxmlformats.org/officeDocument/2006/relationships/image" Target="../media/image98.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image" Target="../media/image101.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8.xml"/><Relationship Id="rId3" Type="http://schemas.openxmlformats.org/officeDocument/2006/relationships/image" Target="../media/image109.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9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5.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104.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 Id="rId3" Type="http://schemas.openxmlformats.org/officeDocument/2006/relationships/image" Target="../media/image108.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 Id="rId3" Type="http://schemas.openxmlformats.org/officeDocument/2006/relationships/image" Target="../media/image103.jp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image" Target="../media/image10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4.xml"/><Relationship Id="rId3" Type="http://schemas.openxmlformats.org/officeDocument/2006/relationships/image" Target="../media/image10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5.xml"/><Relationship Id="rId3" Type="http://schemas.openxmlformats.org/officeDocument/2006/relationships/image" Target="../media/image128.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6.xml"/><Relationship Id="rId3" Type="http://schemas.openxmlformats.org/officeDocument/2006/relationships/image" Target="../media/image117.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 Id="rId3" Type="http://schemas.openxmlformats.org/officeDocument/2006/relationships/image" Target="../media/image131.jp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8.xml"/><Relationship Id="rId3" Type="http://schemas.openxmlformats.org/officeDocument/2006/relationships/image" Target="../media/image112.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9.xml"/><Relationship Id="rId3" Type="http://schemas.openxmlformats.org/officeDocument/2006/relationships/image" Target="../media/image1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7.jpg"/><Relationship Id="rId5" Type="http://schemas.openxmlformats.org/officeDocument/2006/relationships/image" Target="../media/image3.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 Id="rId3" Type="http://schemas.openxmlformats.org/officeDocument/2006/relationships/image" Target="../media/image123.jp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 Id="rId3" Type="http://schemas.openxmlformats.org/officeDocument/2006/relationships/image" Target="../media/image11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2.xml"/><Relationship Id="rId3" Type="http://schemas.openxmlformats.org/officeDocument/2006/relationships/image" Target="../media/image127.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3.xml"/><Relationship Id="rId3" Type="http://schemas.openxmlformats.org/officeDocument/2006/relationships/image" Target="../media/image119.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4.xml"/><Relationship Id="rId3" Type="http://schemas.openxmlformats.org/officeDocument/2006/relationships/image" Target="../media/image116.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5.xml"/><Relationship Id="rId3" Type="http://schemas.openxmlformats.org/officeDocument/2006/relationships/image" Target="../media/image118.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6.xml"/><Relationship Id="rId3" Type="http://schemas.openxmlformats.org/officeDocument/2006/relationships/image" Target="../media/image130.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7.xml"/><Relationship Id="rId3" Type="http://schemas.openxmlformats.org/officeDocument/2006/relationships/image" Target="../media/image12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8.xml"/><Relationship Id="rId3" Type="http://schemas.openxmlformats.org/officeDocument/2006/relationships/image" Target="../media/image138.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9.xml"/><Relationship Id="rId3" Type="http://schemas.openxmlformats.org/officeDocument/2006/relationships/image" Target="../media/image13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4.jpg"/><Relationship Id="rId5" Type="http://schemas.openxmlformats.org/officeDocument/2006/relationships/image" Target="../media/image12.jp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0.xml"/><Relationship Id="rId3" Type="http://schemas.openxmlformats.org/officeDocument/2006/relationships/image" Target="../media/image135.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1.xml"/><Relationship Id="rId3" Type="http://schemas.openxmlformats.org/officeDocument/2006/relationships/image" Target="../media/image122.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2.xml"/><Relationship Id="rId3" Type="http://schemas.openxmlformats.org/officeDocument/2006/relationships/image" Target="../media/image134.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3.xml"/><Relationship Id="rId3" Type="http://schemas.openxmlformats.org/officeDocument/2006/relationships/image" Target="../media/image137.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4.xml"/><Relationship Id="rId3" Type="http://schemas.openxmlformats.org/officeDocument/2006/relationships/image" Target="../media/image124.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5.xml"/><Relationship Id="rId3" Type="http://schemas.openxmlformats.org/officeDocument/2006/relationships/image" Target="../media/image149.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6.xml"/><Relationship Id="rId3" Type="http://schemas.openxmlformats.org/officeDocument/2006/relationships/image" Target="../media/image126.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7.xml"/><Relationship Id="rId3" Type="http://schemas.openxmlformats.org/officeDocument/2006/relationships/image" Target="../media/image146.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8.xml"/><Relationship Id="rId3" Type="http://schemas.openxmlformats.org/officeDocument/2006/relationships/image" Target="../media/image151.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9.xml"/><Relationship Id="rId3" Type="http://schemas.openxmlformats.org/officeDocument/2006/relationships/image" Target="../media/image13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0"/>
            <a:ext cx="9144000" cy="5143499"/>
          </a:xfrm>
          <a:prstGeom prst="rect">
            <a:avLst/>
          </a:prstGeom>
          <a:noFill/>
          <a:ln>
            <a:noFill/>
          </a:ln>
        </p:spPr>
      </p:pic>
      <p:sp>
        <p:nvSpPr>
          <p:cNvPr id="55" name="Google Shape;55;p13"/>
          <p:cNvSpPr txBox="1"/>
          <p:nvPr/>
        </p:nvSpPr>
        <p:spPr>
          <a:xfrm>
            <a:off x="1135350" y="288325"/>
            <a:ext cx="6873300" cy="815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4100">
                <a:solidFill>
                  <a:schemeClr val="dk1"/>
                </a:solidFill>
              </a:rPr>
              <a:t>Вечер встречи - 2024</a:t>
            </a:r>
            <a:endParaRPr sz="300"/>
          </a:p>
        </p:txBody>
      </p:sp>
      <p:pic>
        <p:nvPicPr>
          <p:cNvPr id="56" name="Google Shape;56;p13"/>
          <p:cNvPicPr preferRelativeResize="0"/>
          <p:nvPr/>
        </p:nvPicPr>
        <p:blipFill>
          <a:blip r:embed="rId4">
            <a:alphaModFix/>
          </a:blip>
          <a:stretch>
            <a:fillRect/>
          </a:stretch>
        </p:blipFill>
        <p:spPr>
          <a:xfrm>
            <a:off x="1786584" y="1104025"/>
            <a:ext cx="5570826" cy="32587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2"/>
          <p:cNvSpPr txBox="1"/>
          <p:nvPr/>
        </p:nvSpPr>
        <p:spPr>
          <a:xfrm>
            <a:off x="2170425" y="645825"/>
            <a:ext cx="4601400" cy="815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4100">
                <a:solidFill>
                  <a:schemeClr val="dk1"/>
                </a:solidFill>
              </a:rPr>
              <a:t>Игра</a:t>
            </a:r>
            <a:endParaRPr>
              <a:solidFill>
                <a:schemeClr val="dk1"/>
              </a:solidFill>
            </a:endParaRPr>
          </a:p>
        </p:txBody>
      </p:sp>
      <p:pic>
        <p:nvPicPr>
          <p:cNvPr id="118" name="Google Shape;118;p22"/>
          <p:cNvPicPr preferRelativeResize="0"/>
          <p:nvPr/>
        </p:nvPicPr>
        <p:blipFill>
          <a:blip r:embed="rId3">
            <a:alphaModFix/>
          </a:blip>
          <a:stretch>
            <a:fillRect/>
          </a:stretch>
        </p:blipFill>
        <p:spPr>
          <a:xfrm>
            <a:off x="406100" y="1461526"/>
            <a:ext cx="1910774" cy="2327726"/>
          </a:xfrm>
          <a:prstGeom prst="rect">
            <a:avLst/>
          </a:prstGeom>
          <a:noFill/>
          <a:ln>
            <a:noFill/>
          </a:ln>
        </p:spPr>
      </p:pic>
      <p:pic>
        <p:nvPicPr>
          <p:cNvPr id="119" name="Google Shape;119;p22"/>
          <p:cNvPicPr preferRelativeResize="0"/>
          <p:nvPr/>
        </p:nvPicPr>
        <p:blipFill>
          <a:blip r:embed="rId4">
            <a:alphaModFix/>
          </a:blip>
          <a:stretch>
            <a:fillRect/>
          </a:stretch>
        </p:blipFill>
        <p:spPr>
          <a:xfrm>
            <a:off x="2259075" y="1566875"/>
            <a:ext cx="2117024" cy="2117024"/>
          </a:xfrm>
          <a:prstGeom prst="rect">
            <a:avLst/>
          </a:prstGeom>
          <a:noFill/>
          <a:ln>
            <a:noFill/>
          </a:ln>
        </p:spPr>
      </p:pic>
      <p:pic>
        <p:nvPicPr>
          <p:cNvPr id="120" name="Google Shape;120;p22"/>
          <p:cNvPicPr preferRelativeResize="0"/>
          <p:nvPr/>
        </p:nvPicPr>
        <p:blipFill>
          <a:blip r:embed="rId5">
            <a:alphaModFix/>
          </a:blip>
          <a:stretch>
            <a:fillRect/>
          </a:stretch>
        </p:blipFill>
        <p:spPr>
          <a:xfrm>
            <a:off x="4223475" y="1548700"/>
            <a:ext cx="2251876" cy="2251876"/>
          </a:xfrm>
          <a:prstGeom prst="rect">
            <a:avLst/>
          </a:prstGeom>
          <a:noFill/>
          <a:ln>
            <a:noFill/>
          </a:ln>
        </p:spPr>
      </p:pic>
      <p:pic>
        <p:nvPicPr>
          <p:cNvPr id="121" name="Google Shape;121;p22"/>
          <p:cNvPicPr preferRelativeResize="0"/>
          <p:nvPr/>
        </p:nvPicPr>
        <p:blipFill>
          <a:blip r:embed="rId6">
            <a:alphaModFix/>
          </a:blip>
          <a:stretch>
            <a:fillRect/>
          </a:stretch>
        </p:blipFill>
        <p:spPr>
          <a:xfrm>
            <a:off x="6580735" y="1616125"/>
            <a:ext cx="1639865" cy="2117025"/>
          </a:xfrm>
          <a:prstGeom prst="rect">
            <a:avLst/>
          </a:prstGeom>
          <a:noFill/>
          <a:ln>
            <a:noFill/>
          </a:ln>
        </p:spPr>
      </p:pic>
      <p:pic>
        <p:nvPicPr>
          <p:cNvPr id="122" name="Google Shape;122;p22" title="1.mp3">
            <a:hlinkClick r:id="rId7"/>
          </p:cNvPr>
          <p:cNvPicPr preferRelativeResize="0"/>
          <p:nvPr/>
        </p:nvPicPr>
        <p:blipFill>
          <a:blip r:embed="rId8">
            <a:alphaModFix/>
          </a:blip>
          <a:stretch>
            <a:fillRect/>
          </a:stretch>
        </p:blipFill>
        <p:spPr>
          <a:xfrm>
            <a:off x="3918900" y="3887751"/>
            <a:ext cx="457200" cy="457200"/>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4" name="Shape 824"/>
        <p:cNvGrpSpPr/>
        <p:nvPr/>
      </p:nvGrpSpPr>
      <p:grpSpPr>
        <a:xfrm>
          <a:off x="0" y="0"/>
          <a:ext cx="0" cy="0"/>
          <a:chOff x="0" y="0"/>
          <a:chExt cx="0" cy="0"/>
        </a:xfrm>
      </p:grpSpPr>
      <p:pic>
        <p:nvPicPr>
          <p:cNvPr id="825" name="Google Shape;825;p112"/>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9" name="Shape 829"/>
        <p:cNvGrpSpPr/>
        <p:nvPr/>
      </p:nvGrpSpPr>
      <p:grpSpPr>
        <a:xfrm>
          <a:off x="0" y="0"/>
          <a:ext cx="0" cy="0"/>
          <a:chOff x="0" y="0"/>
          <a:chExt cx="0" cy="0"/>
        </a:xfrm>
      </p:grpSpPr>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3" name="Shape 833"/>
        <p:cNvGrpSpPr/>
        <p:nvPr/>
      </p:nvGrpSpPr>
      <p:grpSpPr>
        <a:xfrm>
          <a:off x="0" y="0"/>
          <a:ext cx="0" cy="0"/>
          <a:chOff x="0" y="0"/>
          <a:chExt cx="0" cy="0"/>
        </a:xfrm>
      </p:grpSpPr>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7" name="Shape 837"/>
        <p:cNvGrpSpPr/>
        <p:nvPr/>
      </p:nvGrpSpPr>
      <p:grpSpPr>
        <a:xfrm>
          <a:off x="0" y="0"/>
          <a:ext cx="0" cy="0"/>
          <a:chOff x="0" y="0"/>
          <a:chExt cx="0" cy="0"/>
        </a:xfrm>
      </p:grpSpPr>
      <p:pic>
        <p:nvPicPr>
          <p:cNvPr id="838" name="Google Shape;838;p115"/>
          <p:cNvPicPr preferRelativeResize="0"/>
          <p:nvPr/>
        </p:nvPicPr>
        <p:blipFill>
          <a:blip r:embed="rId3">
            <a:alphaModFix/>
          </a:blip>
          <a:stretch>
            <a:fillRect/>
          </a:stretch>
        </p:blipFill>
        <p:spPr>
          <a:xfrm>
            <a:off x="929550" y="0"/>
            <a:ext cx="6858000" cy="5143500"/>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2" name="Shape 842"/>
        <p:cNvGrpSpPr/>
        <p:nvPr/>
      </p:nvGrpSpPr>
      <p:grpSpPr>
        <a:xfrm>
          <a:off x="0" y="0"/>
          <a:ext cx="0" cy="0"/>
          <a:chOff x="0" y="0"/>
          <a:chExt cx="0" cy="0"/>
        </a:xfrm>
      </p:grpSpPr>
      <p:pic>
        <p:nvPicPr>
          <p:cNvPr id="843" name="Google Shape;843;p116"/>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7" name="Shape 847"/>
        <p:cNvGrpSpPr/>
        <p:nvPr/>
      </p:nvGrpSpPr>
      <p:grpSpPr>
        <a:xfrm>
          <a:off x="0" y="0"/>
          <a:ext cx="0" cy="0"/>
          <a:chOff x="0" y="0"/>
          <a:chExt cx="0" cy="0"/>
        </a:xfrm>
      </p:grpSpPr>
      <p:pic>
        <p:nvPicPr>
          <p:cNvPr id="848" name="Google Shape;848;p117"/>
          <p:cNvPicPr preferRelativeResize="0"/>
          <p:nvPr/>
        </p:nvPicPr>
        <p:blipFill>
          <a:blip r:embed="rId3">
            <a:alphaModFix/>
          </a:blip>
          <a:stretch>
            <a:fillRect/>
          </a:stretch>
        </p:blipFill>
        <p:spPr>
          <a:xfrm>
            <a:off x="1072700" y="0"/>
            <a:ext cx="6858000" cy="5143500"/>
          </a:xfrm>
          <a:prstGeom prst="rect">
            <a:avLst/>
          </a:prstGeom>
          <a:noFill/>
          <a:ln>
            <a:noFill/>
          </a:ln>
        </p:spPr>
      </p:pic>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2" name="Shape 852"/>
        <p:cNvGrpSpPr/>
        <p:nvPr/>
      </p:nvGrpSpPr>
      <p:grpSpPr>
        <a:xfrm>
          <a:off x="0" y="0"/>
          <a:ext cx="0" cy="0"/>
          <a:chOff x="0" y="0"/>
          <a:chExt cx="0" cy="0"/>
        </a:xfrm>
      </p:grpSpPr>
      <p:pic>
        <p:nvPicPr>
          <p:cNvPr id="853" name="Google Shape;853;p118"/>
          <p:cNvPicPr preferRelativeResize="0"/>
          <p:nvPr/>
        </p:nvPicPr>
        <p:blipFill>
          <a:blip r:embed="rId3">
            <a:alphaModFix/>
          </a:blip>
          <a:stretch>
            <a:fillRect/>
          </a:stretch>
        </p:blipFill>
        <p:spPr>
          <a:xfrm>
            <a:off x="1031800" y="0"/>
            <a:ext cx="6858000" cy="5143500"/>
          </a:xfrm>
          <a:prstGeom prst="rect">
            <a:avLst/>
          </a:prstGeom>
          <a:noFill/>
          <a:ln>
            <a:noFill/>
          </a:ln>
        </p:spPr>
      </p:pic>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7" name="Shape 857"/>
        <p:cNvGrpSpPr/>
        <p:nvPr/>
      </p:nvGrpSpPr>
      <p:grpSpPr>
        <a:xfrm>
          <a:off x="0" y="0"/>
          <a:ext cx="0" cy="0"/>
          <a:chOff x="0" y="0"/>
          <a:chExt cx="0" cy="0"/>
        </a:xfrm>
      </p:grpSpPr>
      <p:pic>
        <p:nvPicPr>
          <p:cNvPr id="858" name="Google Shape;858;p119"/>
          <p:cNvPicPr preferRelativeResize="0"/>
          <p:nvPr/>
        </p:nvPicPr>
        <p:blipFill>
          <a:blip r:embed="rId3">
            <a:alphaModFix/>
          </a:blip>
          <a:stretch>
            <a:fillRect/>
          </a:stretch>
        </p:blipFill>
        <p:spPr>
          <a:xfrm>
            <a:off x="1226075" y="0"/>
            <a:ext cx="6858000" cy="5143500"/>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2" name="Shape 862"/>
        <p:cNvGrpSpPr/>
        <p:nvPr/>
      </p:nvGrpSpPr>
      <p:grpSpPr>
        <a:xfrm>
          <a:off x="0" y="0"/>
          <a:ext cx="0" cy="0"/>
          <a:chOff x="0" y="0"/>
          <a:chExt cx="0" cy="0"/>
        </a:xfrm>
      </p:grpSpPr>
      <p:pic>
        <p:nvPicPr>
          <p:cNvPr id="863" name="Google Shape;863;p120"/>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7" name="Shape 867"/>
        <p:cNvGrpSpPr/>
        <p:nvPr/>
      </p:nvGrpSpPr>
      <p:grpSpPr>
        <a:xfrm>
          <a:off x="0" y="0"/>
          <a:ext cx="0" cy="0"/>
          <a:chOff x="0" y="0"/>
          <a:chExt cx="0" cy="0"/>
        </a:xfrm>
      </p:grpSpPr>
      <p:pic>
        <p:nvPicPr>
          <p:cNvPr id="868" name="Google Shape;868;p121"/>
          <p:cNvPicPr preferRelativeResize="0"/>
          <p:nvPr/>
        </p:nvPicPr>
        <p:blipFill>
          <a:blip r:embed="rId3">
            <a:alphaModFix/>
          </a:blip>
          <a:stretch>
            <a:fillRect/>
          </a:stretch>
        </p:blipFill>
        <p:spPr>
          <a:xfrm>
            <a:off x="1000150" y="0"/>
            <a:ext cx="6858000" cy="514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23"/>
          <p:cNvPicPr preferRelativeResize="0"/>
          <p:nvPr/>
        </p:nvPicPr>
        <p:blipFill>
          <a:blip r:embed="rId3">
            <a:alphaModFix/>
          </a:blip>
          <a:stretch>
            <a:fillRect/>
          </a:stretch>
        </p:blipFill>
        <p:spPr>
          <a:xfrm>
            <a:off x="145125" y="270575"/>
            <a:ext cx="1743198" cy="2019776"/>
          </a:xfrm>
          <a:prstGeom prst="rect">
            <a:avLst/>
          </a:prstGeom>
          <a:noFill/>
          <a:ln>
            <a:noFill/>
          </a:ln>
        </p:spPr>
      </p:pic>
      <p:pic>
        <p:nvPicPr>
          <p:cNvPr id="128" name="Google Shape;128;p23"/>
          <p:cNvPicPr preferRelativeResize="0"/>
          <p:nvPr/>
        </p:nvPicPr>
        <p:blipFill>
          <a:blip r:embed="rId4">
            <a:alphaModFix/>
          </a:blip>
          <a:stretch>
            <a:fillRect/>
          </a:stretch>
        </p:blipFill>
        <p:spPr>
          <a:xfrm>
            <a:off x="2203525" y="1250900"/>
            <a:ext cx="2111875" cy="2111875"/>
          </a:xfrm>
          <a:prstGeom prst="rect">
            <a:avLst/>
          </a:prstGeom>
          <a:noFill/>
          <a:ln>
            <a:noFill/>
          </a:ln>
        </p:spPr>
      </p:pic>
      <p:pic>
        <p:nvPicPr>
          <p:cNvPr id="129" name="Google Shape;129;p23"/>
          <p:cNvPicPr preferRelativeResize="0"/>
          <p:nvPr/>
        </p:nvPicPr>
        <p:blipFill>
          <a:blip r:embed="rId5">
            <a:alphaModFix/>
          </a:blip>
          <a:stretch>
            <a:fillRect/>
          </a:stretch>
        </p:blipFill>
        <p:spPr>
          <a:xfrm>
            <a:off x="4315400" y="1931238"/>
            <a:ext cx="2456425" cy="2158850"/>
          </a:xfrm>
          <a:prstGeom prst="rect">
            <a:avLst/>
          </a:prstGeom>
          <a:noFill/>
          <a:ln>
            <a:noFill/>
          </a:ln>
        </p:spPr>
      </p:pic>
      <p:pic>
        <p:nvPicPr>
          <p:cNvPr id="130" name="Google Shape;130;p23"/>
          <p:cNvPicPr preferRelativeResize="0"/>
          <p:nvPr/>
        </p:nvPicPr>
        <p:blipFill>
          <a:blip r:embed="rId6">
            <a:alphaModFix/>
          </a:blip>
          <a:stretch>
            <a:fillRect/>
          </a:stretch>
        </p:blipFill>
        <p:spPr>
          <a:xfrm>
            <a:off x="6771825" y="2571738"/>
            <a:ext cx="2456426" cy="2434936"/>
          </a:xfrm>
          <a:prstGeom prst="rect">
            <a:avLst/>
          </a:prstGeom>
          <a:noFill/>
          <a:ln>
            <a:noFill/>
          </a:ln>
        </p:spPr>
      </p:pic>
      <p:pic>
        <p:nvPicPr>
          <p:cNvPr id="131" name="Google Shape;131;p23" title="2.mp3">
            <a:hlinkClick r:id="rId7"/>
          </p:cNvPr>
          <p:cNvPicPr preferRelativeResize="0"/>
          <p:nvPr/>
        </p:nvPicPr>
        <p:blipFill>
          <a:blip r:embed="rId8">
            <a:alphaModFix/>
          </a:blip>
          <a:stretch>
            <a:fillRect/>
          </a:stretch>
        </p:blipFill>
        <p:spPr>
          <a:xfrm>
            <a:off x="3729700" y="4090075"/>
            <a:ext cx="457200" cy="457200"/>
          </a:xfrm>
          <a:prstGeom prst="rect">
            <a:avLst/>
          </a:prstGeom>
          <a:noFill/>
          <a:ln>
            <a:noFill/>
          </a:ln>
        </p:spPr>
      </p:pic>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2" name="Shape 872"/>
        <p:cNvGrpSpPr/>
        <p:nvPr/>
      </p:nvGrpSpPr>
      <p:grpSpPr>
        <a:xfrm>
          <a:off x="0" y="0"/>
          <a:ext cx="0" cy="0"/>
          <a:chOff x="0" y="0"/>
          <a:chExt cx="0" cy="0"/>
        </a:xfrm>
      </p:grpSpPr>
      <p:pic>
        <p:nvPicPr>
          <p:cNvPr id="873" name="Google Shape;873;p122"/>
          <p:cNvPicPr preferRelativeResize="0"/>
          <p:nvPr/>
        </p:nvPicPr>
        <p:blipFill>
          <a:blip r:embed="rId3">
            <a:alphaModFix/>
          </a:blip>
          <a:stretch>
            <a:fillRect/>
          </a:stretch>
        </p:blipFill>
        <p:spPr>
          <a:xfrm>
            <a:off x="1296700" y="0"/>
            <a:ext cx="6858000" cy="5143500"/>
          </a:xfrm>
          <a:prstGeom prst="rect">
            <a:avLst/>
          </a:prstGeom>
          <a:noFill/>
          <a:ln>
            <a:noFill/>
          </a:ln>
        </p:spPr>
      </p:pic>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7" name="Shape 877"/>
        <p:cNvGrpSpPr/>
        <p:nvPr/>
      </p:nvGrpSpPr>
      <p:grpSpPr>
        <a:xfrm>
          <a:off x="0" y="0"/>
          <a:ext cx="0" cy="0"/>
          <a:chOff x="0" y="0"/>
          <a:chExt cx="0" cy="0"/>
        </a:xfrm>
      </p:grpSpPr>
      <p:pic>
        <p:nvPicPr>
          <p:cNvPr id="878" name="Google Shape;878;p123"/>
          <p:cNvPicPr preferRelativeResize="0"/>
          <p:nvPr/>
        </p:nvPicPr>
        <p:blipFill>
          <a:blip r:embed="rId3">
            <a:alphaModFix/>
          </a:blip>
          <a:stretch>
            <a:fillRect/>
          </a:stretch>
        </p:blipFill>
        <p:spPr>
          <a:xfrm>
            <a:off x="1204650" y="0"/>
            <a:ext cx="6858000" cy="5143500"/>
          </a:xfrm>
          <a:prstGeom prst="rect">
            <a:avLst/>
          </a:prstGeom>
          <a:noFill/>
          <a:ln>
            <a:noFill/>
          </a:ln>
        </p:spPr>
      </p:pic>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2" name="Shape 882"/>
        <p:cNvGrpSpPr/>
        <p:nvPr/>
      </p:nvGrpSpPr>
      <p:grpSpPr>
        <a:xfrm>
          <a:off x="0" y="0"/>
          <a:ext cx="0" cy="0"/>
          <a:chOff x="0" y="0"/>
          <a:chExt cx="0" cy="0"/>
        </a:xfrm>
      </p:grpSpPr>
      <p:pic>
        <p:nvPicPr>
          <p:cNvPr id="883" name="Google Shape;883;p124"/>
          <p:cNvPicPr preferRelativeResize="0"/>
          <p:nvPr/>
        </p:nvPicPr>
        <p:blipFill>
          <a:blip r:embed="rId3">
            <a:alphaModFix/>
          </a:blip>
          <a:stretch>
            <a:fillRect/>
          </a:stretch>
        </p:blipFill>
        <p:spPr>
          <a:xfrm>
            <a:off x="989925" y="0"/>
            <a:ext cx="6981825" cy="5143500"/>
          </a:xfrm>
          <a:prstGeom prst="rect">
            <a:avLst/>
          </a:prstGeom>
          <a:noFill/>
          <a:ln>
            <a:noFill/>
          </a:ln>
        </p:spPr>
      </p:pic>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pic>
        <p:nvPicPr>
          <p:cNvPr id="888" name="Google Shape;888;p125"/>
          <p:cNvPicPr preferRelativeResize="0"/>
          <p:nvPr/>
        </p:nvPicPr>
        <p:blipFill>
          <a:blip r:embed="rId3">
            <a:alphaModFix/>
          </a:blip>
          <a:stretch>
            <a:fillRect/>
          </a:stretch>
        </p:blipFill>
        <p:spPr>
          <a:xfrm>
            <a:off x="1081950" y="0"/>
            <a:ext cx="6858000" cy="5143500"/>
          </a:xfrm>
          <a:prstGeom prst="rect">
            <a:avLst/>
          </a:prstGeom>
          <a:noFill/>
          <a:ln>
            <a:noFill/>
          </a:ln>
        </p:spPr>
      </p:pic>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2" name="Shape 892"/>
        <p:cNvGrpSpPr/>
        <p:nvPr/>
      </p:nvGrpSpPr>
      <p:grpSpPr>
        <a:xfrm>
          <a:off x="0" y="0"/>
          <a:ext cx="0" cy="0"/>
          <a:chOff x="0" y="0"/>
          <a:chExt cx="0" cy="0"/>
        </a:xfrm>
      </p:grpSpPr>
      <p:pic>
        <p:nvPicPr>
          <p:cNvPr id="893" name="Google Shape;893;p126"/>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pic>
        <p:nvPicPr>
          <p:cNvPr id="898" name="Google Shape;898;p127"/>
          <p:cNvPicPr preferRelativeResize="0"/>
          <p:nvPr/>
        </p:nvPicPr>
        <p:blipFill>
          <a:blip r:embed="rId3">
            <a:alphaModFix/>
          </a:blip>
          <a:stretch>
            <a:fillRect/>
          </a:stretch>
        </p:blipFill>
        <p:spPr>
          <a:xfrm>
            <a:off x="1176113" y="24838"/>
            <a:ext cx="6791776" cy="5093825"/>
          </a:xfrm>
          <a:prstGeom prst="rect">
            <a:avLst/>
          </a:prstGeom>
          <a:noFill/>
          <a:ln>
            <a:noFill/>
          </a:ln>
        </p:spPr>
      </p:pic>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pic>
        <p:nvPicPr>
          <p:cNvPr id="903" name="Google Shape;903;p128"/>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7" name="Shape 907"/>
        <p:cNvGrpSpPr/>
        <p:nvPr/>
      </p:nvGrpSpPr>
      <p:grpSpPr>
        <a:xfrm>
          <a:off x="0" y="0"/>
          <a:ext cx="0" cy="0"/>
          <a:chOff x="0" y="0"/>
          <a:chExt cx="0" cy="0"/>
        </a:xfrm>
      </p:grpSpPr>
      <p:pic>
        <p:nvPicPr>
          <p:cNvPr id="908" name="Google Shape;908;p129"/>
          <p:cNvPicPr preferRelativeResize="0"/>
          <p:nvPr/>
        </p:nvPicPr>
        <p:blipFill>
          <a:blip r:embed="rId3">
            <a:alphaModFix/>
          </a:blip>
          <a:stretch>
            <a:fillRect/>
          </a:stretch>
        </p:blipFill>
        <p:spPr>
          <a:xfrm>
            <a:off x="1052275" y="0"/>
            <a:ext cx="6858000" cy="5143500"/>
          </a:xfrm>
          <a:prstGeom prst="rect">
            <a:avLst/>
          </a:prstGeom>
          <a:noFill/>
          <a:ln>
            <a:noFill/>
          </a:ln>
        </p:spPr>
      </p:pic>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2" name="Shape 912"/>
        <p:cNvGrpSpPr/>
        <p:nvPr/>
      </p:nvGrpSpPr>
      <p:grpSpPr>
        <a:xfrm>
          <a:off x="0" y="0"/>
          <a:ext cx="0" cy="0"/>
          <a:chOff x="0" y="0"/>
          <a:chExt cx="0" cy="0"/>
        </a:xfrm>
      </p:grpSpPr>
      <p:pic>
        <p:nvPicPr>
          <p:cNvPr id="913" name="Google Shape;913;p130"/>
          <p:cNvPicPr preferRelativeResize="0"/>
          <p:nvPr/>
        </p:nvPicPr>
        <p:blipFill>
          <a:blip r:embed="rId3">
            <a:alphaModFix/>
          </a:blip>
          <a:stretch>
            <a:fillRect/>
          </a:stretch>
        </p:blipFill>
        <p:spPr>
          <a:xfrm>
            <a:off x="1082925" y="61350"/>
            <a:ext cx="6858000" cy="5143500"/>
          </a:xfrm>
          <a:prstGeom prst="rect">
            <a:avLst/>
          </a:prstGeom>
          <a:noFill/>
          <a:ln>
            <a:noFill/>
          </a:ln>
        </p:spPr>
      </p:pic>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7" name="Shape 917"/>
        <p:cNvGrpSpPr/>
        <p:nvPr/>
      </p:nvGrpSpPr>
      <p:grpSpPr>
        <a:xfrm>
          <a:off x="0" y="0"/>
          <a:ext cx="0" cy="0"/>
          <a:chOff x="0" y="0"/>
          <a:chExt cx="0" cy="0"/>
        </a:xfrm>
      </p:grpSpPr>
      <p:pic>
        <p:nvPicPr>
          <p:cNvPr id="918" name="Google Shape;918;p131"/>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pic>
        <p:nvPicPr>
          <p:cNvPr id="136" name="Google Shape;136;p24"/>
          <p:cNvPicPr preferRelativeResize="0"/>
          <p:nvPr/>
        </p:nvPicPr>
        <p:blipFill>
          <a:blip r:embed="rId3">
            <a:alphaModFix/>
          </a:blip>
          <a:stretch>
            <a:fillRect/>
          </a:stretch>
        </p:blipFill>
        <p:spPr>
          <a:xfrm>
            <a:off x="80725" y="2281938"/>
            <a:ext cx="2241426" cy="2546550"/>
          </a:xfrm>
          <a:prstGeom prst="rect">
            <a:avLst/>
          </a:prstGeom>
          <a:noFill/>
          <a:ln>
            <a:noFill/>
          </a:ln>
        </p:spPr>
      </p:pic>
      <p:pic>
        <p:nvPicPr>
          <p:cNvPr id="137" name="Google Shape;137;p24"/>
          <p:cNvPicPr preferRelativeResize="0"/>
          <p:nvPr/>
        </p:nvPicPr>
        <p:blipFill>
          <a:blip r:embed="rId4">
            <a:alphaModFix/>
          </a:blip>
          <a:stretch>
            <a:fillRect/>
          </a:stretch>
        </p:blipFill>
        <p:spPr>
          <a:xfrm>
            <a:off x="2322150" y="509197"/>
            <a:ext cx="1948975" cy="2398116"/>
          </a:xfrm>
          <a:prstGeom prst="rect">
            <a:avLst/>
          </a:prstGeom>
          <a:noFill/>
          <a:ln>
            <a:noFill/>
          </a:ln>
        </p:spPr>
      </p:pic>
      <p:pic>
        <p:nvPicPr>
          <p:cNvPr id="138" name="Google Shape;138;p24"/>
          <p:cNvPicPr preferRelativeResize="0"/>
          <p:nvPr/>
        </p:nvPicPr>
        <p:blipFill>
          <a:blip r:embed="rId5">
            <a:alphaModFix/>
          </a:blip>
          <a:stretch>
            <a:fillRect/>
          </a:stretch>
        </p:blipFill>
        <p:spPr>
          <a:xfrm>
            <a:off x="4572000" y="509200"/>
            <a:ext cx="1948974" cy="2170950"/>
          </a:xfrm>
          <a:prstGeom prst="rect">
            <a:avLst/>
          </a:prstGeom>
          <a:noFill/>
          <a:ln>
            <a:noFill/>
          </a:ln>
        </p:spPr>
      </p:pic>
      <p:pic>
        <p:nvPicPr>
          <p:cNvPr id="139" name="Google Shape;139;p24"/>
          <p:cNvPicPr preferRelativeResize="0"/>
          <p:nvPr/>
        </p:nvPicPr>
        <p:blipFill>
          <a:blip r:embed="rId6">
            <a:alphaModFix/>
          </a:blip>
          <a:stretch>
            <a:fillRect/>
          </a:stretch>
        </p:blipFill>
        <p:spPr>
          <a:xfrm>
            <a:off x="6495099" y="2211413"/>
            <a:ext cx="2574750" cy="2687630"/>
          </a:xfrm>
          <a:prstGeom prst="rect">
            <a:avLst/>
          </a:prstGeom>
          <a:noFill/>
          <a:ln>
            <a:noFill/>
          </a:ln>
        </p:spPr>
      </p:pic>
      <p:pic>
        <p:nvPicPr>
          <p:cNvPr id="140" name="Google Shape;140;p24" title="3.mp3">
            <a:hlinkClick r:id="rId7"/>
          </p:cNvPr>
          <p:cNvPicPr preferRelativeResize="0"/>
          <p:nvPr/>
        </p:nvPicPr>
        <p:blipFill>
          <a:blip r:embed="rId8">
            <a:alphaModFix/>
          </a:blip>
          <a:stretch>
            <a:fillRect/>
          </a:stretch>
        </p:blipFill>
        <p:spPr>
          <a:xfrm>
            <a:off x="3916126" y="3890063"/>
            <a:ext cx="457200" cy="457200"/>
          </a:xfrm>
          <a:prstGeom prst="rect">
            <a:avLst/>
          </a:prstGeom>
          <a:noFill/>
          <a:ln>
            <a:noFill/>
          </a:ln>
        </p:spPr>
      </p:pic>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2" name="Shape 922"/>
        <p:cNvGrpSpPr/>
        <p:nvPr/>
      </p:nvGrpSpPr>
      <p:grpSpPr>
        <a:xfrm>
          <a:off x="0" y="0"/>
          <a:ext cx="0" cy="0"/>
          <a:chOff x="0" y="0"/>
          <a:chExt cx="0" cy="0"/>
        </a:xfrm>
      </p:grpSpPr>
      <p:pic>
        <p:nvPicPr>
          <p:cNvPr id="923" name="Google Shape;923;p132"/>
          <p:cNvPicPr preferRelativeResize="0"/>
          <p:nvPr/>
        </p:nvPicPr>
        <p:blipFill>
          <a:blip r:embed="rId3">
            <a:alphaModFix/>
          </a:blip>
          <a:stretch>
            <a:fillRect/>
          </a:stretch>
        </p:blipFill>
        <p:spPr>
          <a:xfrm>
            <a:off x="1194425" y="0"/>
            <a:ext cx="6858000" cy="5143500"/>
          </a:xfrm>
          <a:prstGeom prst="rect">
            <a:avLst/>
          </a:prstGeom>
          <a:noFill/>
          <a:ln>
            <a:noFill/>
          </a:ln>
        </p:spPr>
      </p:pic>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7" name="Shape 927"/>
        <p:cNvGrpSpPr/>
        <p:nvPr/>
      </p:nvGrpSpPr>
      <p:grpSpPr>
        <a:xfrm>
          <a:off x="0" y="0"/>
          <a:ext cx="0" cy="0"/>
          <a:chOff x="0" y="0"/>
          <a:chExt cx="0" cy="0"/>
        </a:xfrm>
      </p:grpSpPr>
      <p:pic>
        <p:nvPicPr>
          <p:cNvPr id="928" name="Google Shape;928;p133"/>
          <p:cNvPicPr preferRelativeResize="0"/>
          <p:nvPr/>
        </p:nvPicPr>
        <p:blipFill>
          <a:blip r:embed="rId3">
            <a:alphaModFix/>
          </a:blip>
          <a:stretch>
            <a:fillRect/>
          </a:stretch>
        </p:blipFill>
        <p:spPr>
          <a:xfrm>
            <a:off x="1062475" y="0"/>
            <a:ext cx="6858000" cy="5143500"/>
          </a:xfrm>
          <a:prstGeom prst="rect">
            <a:avLst/>
          </a:prstGeom>
          <a:noFill/>
          <a:ln>
            <a:noFill/>
          </a:ln>
        </p:spPr>
      </p:pic>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2" name="Shape 932"/>
        <p:cNvGrpSpPr/>
        <p:nvPr/>
      </p:nvGrpSpPr>
      <p:grpSpPr>
        <a:xfrm>
          <a:off x="0" y="0"/>
          <a:ext cx="0" cy="0"/>
          <a:chOff x="0" y="0"/>
          <a:chExt cx="0" cy="0"/>
        </a:xfrm>
      </p:grpSpPr>
      <p:pic>
        <p:nvPicPr>
          <p:cNvPr id="933" name="Google Shape;933;p134"/>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7" name="Shape 937"/>
        <p:cNvGrpSpPr/>
        <p:nvPr/>
      </p:nvGrpSpPr>
      <p:grpSpPr>
        <a:xfrm>
          <a:off x="0" y="0"/>
          <a:ext cx="0" cy="0"/>
          <a:chOff x="0" y="0"/>
          <a:chExt cx="0" cy="0"/>
        </a:xfrm>
      </p:grpSpPr>
      <p:pic>
        <p:nvPicPr>
          <p:cNvPr id="938" name="Google Shape;938;p135"/>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2" name="Shape 942"/>
        <p:cNvGrpSpPr/>
        <p:nvPr/>
      </p:nvGrpSpPr>
      <p:grpSpPr>
        <a:xfrm>
          <a:off x="0" y="0"/>
          <a:ext cx="0" cy="0"/>
          <a:chOff x="0" y="0"/>
          <a:chExt cx="0" cy="0"/>
        </a:xfrm>
      </p:grpSpPr>
      <p:pic>
        <p:nvPicPr>
          <p:cNvPr id="943" name="Google Shape;943;p136"/>
          <p:cNvPicPr preferRelativeResize="0"/>
          <p:nvPr/>
        </p:nvPicPr>
        <p:blipFill>
          <a:blip r:embed="rId3">
            <a:alphaModFix/>
          </a:blip>
          <a:stretch>
            <a:fillRect/>
          </a:stretch>
        </p:blipFill>
        <p:spPr>
          <a:xfrm>
            <a:off x="1052250" y="0"/>
            <a:ext cx="6858000" cy="5143500"/>
          </a:xfrm>
          <a:prstGeom prst="rect">
            <a:avLst/>
          </a:prstGeom>
          <a:noFill/>
          <a:ln>
            <a:noFill/>
          </a:ln>
        </p:spPr>
      </p:pic>
    </p:spTree>
  </p:cSld>
  <p:clrMapOvr>
    <a:masterClrMapping/>
  </p:clrMapOvr>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7" name="Shape 947"/>
        <p:cNvGrpSpPr/>
        <p:nvPr/>
      </p:nvGrpSpPr>
      <p:grpSpPr>
        <a:xfrm>
          <a:off x="0" y="0"/>
          <a:ext cx="0" cy="0"/>
          <a:chOff x="0" y="0"/>
          <a:chExt cx="0" cy="0"/>
        </a:xfrm>
      </p:grpSpPr>
      <p:pic>
        <p:nvPicPr>
          <p:cNvPr id="948" name="Google Shape;948;p137"/>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2" name="Shape 952"/>
        <p:cNvGrpSpPr/>
        <p:nvPr/>
      </p:nvGrpSpPr>
      <p:grpSpPr>
        <a:xfrm>
          <a:off x="0" y="0"/>
          <a:ext cx="0" cy="0"/>
          <a:chOff x="0" y="0"/>
          <a:chExt cx="0" cy="0"/>
        </a:xfrm>
      </p:grpSpPr>
      <p:pic>
        <p:nvPicPr>
          <p:cNvPr id="953" name="Google Shape;953;p138"/>
          <p:cNvPicPr preferRelativeResize="0"/>
          <p:nvPr/>
        </p:nvPicPr>
        <p:blipFill>
          <a:blip r:embed="rId3">
            <a:alphaModFix/>
          </a:blip>
          <a:stretch>
            <a:fillRect/>
          </a:stretch>
        </p:blipFill>
        <p:spPr>
          <a:xfrm>
            <a:off x="1042025" y="0"/>
            <a:ext cx="6858000" cy="5143500"/>
          </a:xfrm>
          <a:prstGeom prst="rect">
            <a:avLst/>
          </a:prstGeom>
          <a:noFill/>
          <a:ln>
            <a:noFill/>
          </a:ln>
        </p:spPr>
      </p:pic>
    </p:spTree>
  </p:cSld>
  <p:clrMapOvr>
    <a:masterClrMapping/>
  </p:clrMapOvr>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7" name="Shape 957"/>
        <p:cNvGrpSpPr/>
        <p:nvPr/>
      </p:nvGrpSpPr>
      <p:grpSpPr>
        <a:xfrm>
          <a:off x="0" y="0"/>
          <a:ext cx="0" cy="0"/>
          <a:chOff x="0" y="0"/>
          <a:chExt cx="0" cy="0"/>
        </a:xfrm>
      </p:grpSpPr>
      <p:pic>
        <p:nvPicPr>
          <p:cNvPr id="958" name="Google Shape;958;p139"/>
          <p:cNvPicPr preferRelativeResize="0"/>
          <p:nvPr/>
        </p:nvPicPr>
        <p:blipFill>
          <a:blip r:embed="rId3">
            <a:alphaModFix/>
          </a:blip>
          <a:stretch>
            <a:fillRect/>
          </a:stretch>
        </p:blipFill>
        <p:spPr>
          <a:xfrm>
            <a:off x="1205625" y="0"/>
            <a:ext cx="6858000" cy="5143500"/>
          </a:xfrm>
          <a:prstGeom prst="rect">
            <a:avLst/>
          </a:prstGeom>
          <a:noFill/>
          <a:ln>
            <a:noFill/>
          </a:ln>
        </p:spPr>
      </p:pic>
    </p:spTree>
  </p:cSld>
  <p:clrMapOvr>
    <a:masterClrMapping/>
  </p:clrMapOvr>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pic>
        <p:nvPicPr>
          <p:cNvPr id="963" name="Google Shape;963;p140"/>
          <p:cNvPicPr preferRelativeResize="0"/>
          <p:nvPr/>
        </p:nvPicPr>
        <p:blipFill>
          <a:blip r:embed="rId3">
            <a:alphaModFix/>
          </a:blip>
          <a:stretch>
            <a:fillRect/>
          </a:stretch>
        </p:blipFill>
        <p:spPr>
          <a:xfrm>
            <a:off x="1236300" y="0"/>
            <a:ext cx="6858000" cy="5143500"/>
          </a:xfrm>
          <a:prstGeom prst="rect">
            <a:avLst/>
          </a:prstGeom>
          <a:noFill/>
          <a:ln>
            <a:noFill/>
          </a:ln>
        </p:spPr>
      </p:pic>
    </p:spTree>
  </p:cSld>
  <p:clrMapOvr>
    <a:masterClrMapping/>
  </p:clrMapOvr>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7" name="Shape 967"/>
        <p:cNvGrpSpPr/>
        <p:nvPr/>
      </p:nvGrpSpPr>
      <p:grpSpPr>
        <a:xfrm>
          <a:off x="0" y="0"/>
          <a:ext cx="0" cy="0"/>
          <a:chOff x="0" y="0"/>
          <a:chExt cx="0" cy="0"/>
        </a:xfrm>
      </p:grpSpPr>
      <p:pic>
        <p:nvPicPr>
          <p:cNvPr id="968" name="Google Shape;968;p141"/>
          <p:cNvPicPr preferRelativeResize="0"/>
          <p:nvPr/>
        </p:nvPicPr>
        <p:blipFill>
          <a:blip r:embed="rId3">
            <a:alphaModFix/>
          </a:blip>
          <a:stretch>
            <a:fillRect/>
          </a:stretch>
        </p:blipFill>
        <p:spPr>
          <a:xfrm>
            <a:off x="1052275" y="0"/>
            <a:ext cx="6858000" cy="514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id="145" name="Google Shape;145;p25"/>
          <p:cNvPicPr preferRelativeResize="0"/>
          <p:nvPr/>
        </p:nvPicPr>
        <p:blipFill>
          <a:blip r:embed="rId3">
            <a:alphaModFix/>
          </a:blip>
          <a:stretch>
            <a:fillRect/>
          </a:stretch>
        </p:blipFill>
        <p:spPr>
          <a:xfrm>
            <a:off x="92275" y="420270"/>
            <a:ext cx="2276575" cy="2887155"/>
          </a:xfrm>
          <a:prstGeom prst="rect">
            <a:avLst/>
          </a:prstGeom>
          <a:noFill/>
          <a:ln>
            <a:noFill/>
          </a:ln>
        </p:spPr>
      </p:pic>
      <p:pic>
        <p:nvPicPr>
          <p:cNvPr id="146" name="Google Shape;146;p25"/>
          <p:cNvPicPr preferRelativeResize="0"/>
          <p:nvPr/>
        </p:nvPicPr>
        <p:blipFill>
          <a:blip r:embed="rId4">
            <a:alphaModFix/>
          </a:blip>
          <a:stretch>
            <a:fillRect/>
          </a:stretch>
        </p:blipFill>
        <p:spPr>
          <a:xfrm>
            <a:off x="2184300" y="3031275"/>
            <a:ext cx="2027426" cy="1876875"/>
          </a:xfrm>
          <a:prstGeom prst="rect">
            <a:avLst/>
          </a:prstGeom>
          <a:noFill/>
          <a:ln>
            <a:noFill/>
          </a:ln>
        </p:spPr>
      </p:pic>
      <p:pic>
        <p:nvPicPr>
          <p:cNvPr id="147" name="Google Shape;147;p25"/>
          <p:cNvPicPr preferRelativeResize="0"/>
          <p:nvPr/>
        </p:nvPicPr>
        <p:blipFill>
          <a:blip r:embed="rId5">
            <a:alphaModFix/>
          </a:blip>
          <a:stretch>
            <a:fillRect/>
          </a:stretch>
        </p:blipFill>
        <p:spPr>
          <a:xfrm>
            <a:off x="4327050" y="885675"/>
            <a:ext cx="2226725" cy="1956325"/>
          </a:xfrm>
          <a:prstGeom prst="rect">
            <a:avLst/>
          </a:prstGeom>
          <a:noFill/>
          <a:ln>
            <a:noFill/>
          </a:ln>
        </p:spPr>
      </p:pic>
      <p:pic>
        <p:nvPicPr>
          <p:cNvPr id="148" name="Google Shape;148;p25"/>
          <p:cNvPicPr preferRelativeResize="0"/>
          <p:nvPr/>
        </p:nvPicPr>
        <p:blipFill>
          <a:blip r:embed="rId6">
            <a:alphaModFix/>
          </a:blip>
          <a:stretch>
            <a:fillRect/>
          </a:stretch>
        </p:blipFill>
        <p:spPr>
          <a:xfrm>
            <a:off x="6826000" y="2874245"/>
            <a:ext cx="2027425" cy="2033904"/>
          </a:xfrm>
          <a:prstGeom prst="rect">
            <a:avLst/>
          </a:prstGeom>
          <a:noFill/>
          <a:ln>
            <a:noFill/>
          </a:ln>
        </p:spPr>
      </p:pic>
      <p:pic>
        <p:nvPicPr>
          <p:cNvPr id="149" name="Google Shape;149;p25" title="4.mp3">
            <a:hlinkClick r:id="rId7"/>
          </p:cNvPr>
          <p:cNvPicPr preferRelativeResize="0"/>
          <p:nvPr/>
        </p:nvPicPr>
        <p:blipFill>
          <a:blip r:embed="rId8">
            <a:alphaModFix/>
          </a:blip>
          <a:stretch>
            <a:fillRect/>
          </a:stretch>
        </p:blipFill>
        <p:spPr>
          <a:xfrm>
            <a:off x="4434250" y="4257975"/>
            <a:ext cx="457200" cy="457200"/>
          </a:xfrm>
          <a:prstGeom prst="rect">
            <a:avLst/>
          </a:prstGeom>
          <a:noFill/>
          <a:ln>
            <a:noFill/>
          </a:ln>
        </p:spPr>
      </p:pic>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pic>
        <p:nvPicPr>
          <p:cNvPr id="973" name="Google Shape;973;p142"/>
          <p:cNvPicPr preferRelativeResize="0"/>
          <p:nvPr/>
        </p:nvPicPr>
        <p:blipFill>
          <a:blip r:embed="rId3">
            <a:alphaModFix/>
          </a:blip>
          <a:stretch>
            <a:fillRect/>
          </a:stretch>
        </p:blipFill>
        <p:spPr>
          <a:xfrm>
            <a:off x="1103375" y="21350"/>
            <a:ext cx="6801050" cy="5100775"/>
          </a:xfrm>
          <a:prstGeom prst="rect">
            <a:avLst/>
          </a:prstGeom>
          <a:noFill/>
          <a:ln>
            <a:noFill/>
          </a:ln>
        </p:spPr>
      </p:pic>
    </p:spTree>
  </p:cSld>
  <p:clrMapOvr>
    <a:masterClrMapping/>
  </p:clrMapOvr>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7" name="Shape 977"/>
        <p:cNvGrpSpPr/>
        <p:nvPr/>
      </p:nvGrpSpPr>
      <p:grpSpPr>
        <a:xfrm>
          <a:off x="0" y="0"/>
          <a:ext cx="0" cy="0"/>
          <a:chOff x="0" y="0"/>
          <a:chExt cx="0" cy="0"/>
        </a:xfrm>
      </p:grpSpPr>
      <p:pic>
        <p:nvPicPr>
          <p:cNvPr id="978" name="Google Shape;978;p143"/>
          <p:cNvPicPr preferRelativeResize="0"/>
          <p:nvPr/>
        </p:nvPicPr>
        <p:blipFill>
          <a:blip r:embed="rId3">
            <a:alphaModFix/>
          </a:blip>
          <a:stretch>
            <a:fillRect/>
          </a:stretch>
        </p:blipFill>
        <p:spPr>
          <a:xfrm>
            <a:off x="1052250" y="0"/>
            <a:ext cx="6858000" cy="5143500"/>
          </a:xfrm>
          <a:prstGeom prst="rect">
            <a:avLst/>
          </a:prstGeom>
          <a:noFill/>
          <a:ln>
            <a:noFill/>
          </a:ln>
        </p:spPr>
      </p:pic>
    </p:spTree>
  </p:cSld>
  <p:clrMapOvr>
    <a:masterClrMapping/>
  </p:clrMapOvr>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2" name="Shape 982"/>
        <p:cNvGrpSpPr/>
        <p:nvPr/>
      </p:nvGrpSpPr>
      <p:grpSpPr>
        <a:xfrm>
          <a:off x="0" y="0"/>
          <a:ext cx="0" cy="0"/>
          <a:chOff x="0" y="0"/>
          <a:chExt cx="0" cy="0"/>
        </a:xfrm>
      </p:grpSpPr>
      <p:pic>
        <p:nvPicPr>
          <p:cNvPr id="983" name="Google Shape;983;p144"/>
          <p:cNvPicPr preferRelativeResize="0"/>
          <p:nvPr/>
        </p:nvPicPr>
        <p:blipFill>
          <a:blip r:embed="rId3">
            <a:alphaModFix/>
          </a:blip>
          <a:stretch>
            <a:fillRect/>
          </a:stretch>
        </p:blipFill>
        <p:spPr>
          <a:xfrm>
            <a:off x="1001125" y="-20825"/>
            <a:ext cx="6913525" cy="5185150"/>
          </a:xfrm>
          <a:prstGeom prst="rect">
            <a:avLst/>
          </a:prstGeom>
          <a:noFill/>
          <a:ln>
            <a:noFill/>
          </a:ln>
        </p:spPr>
      </p:pic>
    </p:spTree>
  </p:cSld>
  <p:clrMapOvr>
    <a:masterClrMapping/>
  </p:clrMapOvr>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7" name="Shape 987"/>
        <p:cNvGrpSpPr/>
        <p:nvPr/>
      </p:nvGrpSpPr>
      <p:grpSpPr>
        <a:xfrm>
          <a:off x="0" y="0"/>
          <a:ext cx="0" cy="0"/>
          <a:chOff x="0" y="0"/>
          <a:chExt cx="0" cy="0"/>
        </a:xfrm>
      </p:grpSpPr>
      <p:pic>
        <p:nvPicPr>
          <p:cNvPr id="988" name="Google Shape;988;p145"/>
          <p:cNvPicPr preferRelativeResize="0"/>
          <p:nvPr/>
        </p:nvPicPr>
        <p:blipFill>
          <a:blip r:embed="rId3">
            <a:alphaModFix/>
          </a:blip>
          <a:stretch>
            <a:fillRect/>
          </a:stretch>
        </p:blipFill>
        <p:spPr>
          <a:xfrm>
            <a:off x="898875" y="0"/>
            <a:ext cx="6858000" cy="5143500"/>
          </a:xfrm>
          <a:prstGeom prst="rect">
            <a:avLst/>
          </a:prstGeom>
          <a:noFill/>
          <a:ln>
            <a:noFill/>
          </a:ln>
        </p:spPr>
      </p:pic>
    </p:spTree>
  </p:cSld>
  <p:clrMapOvr>
    <a:masterClrMapping/>
  </p:clrMapOvr>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2" name="Shape 992"/>
        <p:cNvGrpSpPr/>
        <p:nvPr/>
      </p:nvGrpSpPr>
      <p:grpSpPr>
        <a:xfrm>
          <a:off x="0" y="0"/>
          <a:ext cx="0" cy="0"/>
          <a:chOff x="0" y="0"/>
          <a:chExt cx="0" cy="0"/>
        </a:xfrm>
      </p:grpSpPr>
      <p:pic>
        <p:nvPicPr>
          <p:cNvPr id="993" name="Google Shape;993;p146"/>
          <p:cNvPicPr preferRelativeResize="0"/>
          <p:nvPr/>
        </p:nvPicPr>
        <p:blipFill>
          <a:blip r:embed="rId3">
            <a:alphaModFix/>
          </a:blip>
          <a:stretch>
            <a:fillRect/>
          </a:stretch>
        </p:blipFill>
        <p:spPr>
          <a:xfrm>
            <a:off x="1073675" y="0"/>
            <a:ext cx="6858000" cy="5143500"/>
          </a:xfrm>
          <a:prstGeom prst="rect">
            <a:avLst/>
          </a:prstGeom>
          <a:noFill/>
          <a:ln>
            <a:noFill/>
          </a:ln>
        </p:spPr>
      </p:pic>
    </p:spTree>
  </p:cSld>
  <p:clrMapOvr>
    <a:masterClrMapping/>
  </p:clrMapOvr>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7" name="Shape 997"/>
        <p:cNvGrpSpPr/>
        <p:nvPr/>
      </p:nvGrpSpPr>
      <p:grpSpPr>
        <a:xfrm>
          <a:off x="0" y="0"/>
          <a:ext cx="0" cy="0"/>
          <a:chOff x="0" y="0"/>
          <a:chExt cx="0" cy="0"/>
        </a:xfrm>
      </p:grpSpPr>
      <p:pic>
        <p:nvPicPr>
          <p:cNvPr id="998" name="Google Shape;998;p147"/>
          <p:cNvPicPr preferRelativeResize="0"/>
          <p:nvPr/>
        </p:nvPicPr>
        <p:blipFill>
          <a:blip r:embed="rId3">
            <a:alphaModFix/>
          </a:blip>
          <a:stretch>
            <a:fillRect/>
          </a:stretch>
        </p:blipFill>
        <p:spPr>
          <a:xfrm>
            <a:off x="1093150" y="0"/>
            <a:ext cx="6858000" cy="5143500"/>
          </a:xfrm>
          <a:prstGeom prst="rect">
            <a:avLst/>
          </a:prstGeom>
          <a:noFill/>
          <a:ln>
            <a:noFill/>
          </a:ln>
        </p:spPr>
      </p:pic>
    </p:spTree>
  </p:cSld>
  <p:clrMapOvr>
    <a:masterClrMapping/>
  </p:clrMapOvr>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2" name="Shape 1002"/>
        <p:cNvGrpSpPr/>
        <p:nvPr/>
      </p:nvGrpSpPr>
      <p:grpSpPr>
        <a:xfrm>
          <a:off x="0" y="0"/>
          <a:ext cx="0" cy="0"/>
          <a:chOff x="0" y="0"/>
          <a:chExt cx="0" cy="0"/>
        </a:xfrm>
      </p:grpSpPr>
      <p:pic>
        <p:nvPicPr>
          <p:cNvPr id="1003" name="Google Shape;1003;p148"/>
          <p:cNvPicPr preferRelativeResize="0"/>
          <p:nvPr/>
        </p:nvPicPr>
        <p:blipFill>
          <a:blip r:embed="rId3">
            <a:alphaModFix/>
          </a:blip>
          <a:stretch>
            <a:fillRect/>
          </a:stretch>
        </p:blipFill>
        <p:spPr>
          <a:xfrm>
            <a:off x="1164725" y="-20825"/>
            <a:ext cx="6913525" cy="5185150"/>
          </a:xfrm>
          <a:prstGeom prst="rect">
            <a:avLst/>
          </a:prstGeom>
          <a:noFill/>
          <a:ln>
            <a:noFill/>
          </a:ln>
        </p:spPr>
      </p:pic>
    </p:spTree>
  </p:cSld>
  <p:clrMapOvr>
    <a:masterClrMapping/>
  </p:clrMapOvr>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7" name="Shape 1007"/>
        <p:cNvGrpSpPr/>
        <p:nvPr/>
      </p:nvGrpSpPr>
      <p:grpSpPr>
        <a:xfrm>
          <a:off x="0" y="0"/>
          <a:ext cx="0" cy="0"/>
          <a:chOff x="0" y="0"/>
          <a:chExt cx="0" cy="0"/>
        </a:xfrm>
      </p:grpSpPr>
      <p:pic>
        <p:nvPicPr>
          <p:cNvPr id="1008" name="Google Shape;1008;p149"/>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2" name="Shape 1012"/>
        <p:cNvGrpSpPr/>
        <p:nvPr/>
      </p:nvGrpSpPr>
      <p:grpSpPr>
        <a:xfrm>
          <a:off x="0" y="0"/>
          <a:ext cx="0" cy="0"/>
          <a:chOff x="0" y="0"/>
          <a:chExt cx="0" cy="0"/>
        </a:xfrm>
      </p:grpSpPr>
      <p:pic>
        <p:nvPicPr>
          <p:cNvPr id="1013" name="Google Shape;1013;p150"/>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pic>
        <p:nvPicPr>
          <p:cNvPr id="1018" name="Google Shape;1018;p151"/>
          <p:cNvPicPr preferRelativeResize="0"/>
          <p:nvPr/>
        </p:nvPicPr>
        <p:blipFill>
          <a:blip r:embed="rId3">
            <a:alphaModFix/>
          </a:blip>
          <a:stretch>
            <a:fillRect/>
          </a:stretch>
        </p:blipFill>
        <p:spPr>
          <a:xfrm>
            <a:off x="1072700" y="0"/>
            <a:ext cx="6858000" cy="514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26"/>
          <p:cNvPicPr preferRelativeResize="0"/>
          <p:nvPr/>
        </p:nvPicPr>
        <p:blipFill>
          <a:blip r:embed="rId3">
            <a:alphaModFix/>
          </a:blip>
          <a:stretch>
            <a:fillRect/>
          </a:stretch>
        </p:blipFill>
        <p:spPr>
          <a:xfrm>
            <a:off x="0" y="2771275"/>
            <a:ext cx="2839301" cy="2241250"/>
          </a:xfrm>
          <a:prstGeom prst="rect">
            <a:avLst/>
          </a:prstGeom>
          <a:noFill/>
          <a:ln>
            <a:noFill/>
          </a:ln>
        </p:spPr>
      </p:pic>
      <p:pic>
        <p:nvPicPr>
          <p:cNvPr id="155" name="Google Shape;155;p26"/>
          <p:cNvPicPr preferRelativeResize="0"/>
          <p:nvPr/>
        </p:nvPicPr>
        <p:blipFill>
          <a:blip r:embed="rId4">
            <a:alphaModFix/>
          </a:blip>
          <a:stretch>
            <a:fillRect/>
          </a:stretch>
        </p:blipFill>
        <p:spPr>
          <a:xfrm>
            <a:off x="2066625" y="2045200"/>
            <a:ext cx="2839301" cy="1857800"/>
          </a:xfrm>
          <a:prstGeom prst="rect">
            <a:avLst/>
          </a:prstGeom>
          <a:noFill/>
          <a:ln>
            <a:noFill/>
          </a:ln>
        </p:spPr>
      </p:pic>
      <p:pic>
        <p:nvPicPr>
          <p:cNvPr id="156" name="Google Shape;156;p26"/>
          <p:cNvPicPr preferRelativeResize="0"/>
          <p:nvPr/>
        </p:nvPicPr>
        <p:blipFill>
          <a:blip r:embed="rId5">
            <a:alphaModFix/>
          </a:blip>
          <a:stretch>
            <a:fillRect/>
          </a:stretch>
        </p:blipFill>
        <p:spPr>
          <a:xfrm>
            <a:off x="4133751" y="1467100"/>
            <a:ext cx="3541150" cy="1777952"/>
          </a:xfrm>
          <a:prstGeom prst="rect">
            <a:avLst/>
          </a:prstGeom>
          <a:noFill/>
          <a:ln>
            <a:noFill/>
          </a:ln>
        </p:spPr>
      </p:pic>
      <p:pic>
        <p:nvPicPr>
          <p:cNvPr id="157" name="Google Shape;157;p26"/>
          <p:cNvPicPr preferRelativeResize="0"/>
          <p:nvPr/>
        </p:nvPicPr>
        <p:blipFill>
          <a:blip r:embed="rId6">
            <a:alphaModFix/>
          </a:blip>
          <a:stretch>
            <a:fillRect/>
          </a:stretch>
        </p:blipFill>
        <p:spPr>
          <a:xfrm>
            <a:off x="5964976" y="385175"/>
            <a:ext cx="3329802" cy="1660026"/>
          </a:xfrm>
          <a:prstGeom prst="rect">
            <a:avLst/>
          </a:prstGeom>
          <a:noFill/>
          <a:ln>
            <a:noFill/>
          </a:ln>
        </p:spPr>
      </p:pic>
      <p:pic>
        <p:nvPicPr>
          <p:cNvPr id="158" name="Google Shape;158;p26" title="5а.mp3">
            <a:hlinkClick r:id="rId7"/>
          </p:cNvPr>
          <p:cNvPicPr preferRelativeResize="0"/>
          <p:nvPr/>
        </p:nvPicPr>
        <p:blipFill>
          <a:blip r:embed="rId8">
            <a:alphaModFix/>
          </a:blip>
          <a:stretch>
            <a:fillRect/>
          </a:stretch>
        </p:blipFill>
        <p:spPr>
          <a:xfrm>
            <a:off x="3676550" y="4384850"/>
            <a:ext cx="457200" cy="457200"/>
          </a:xfrm>
          <a:prstGeom prst="rect">
            <a:avLst/>
          </a:prstGeom>
          <a:noFill/>
          <a:ln>
            <a:noFill/>
          </a:ln>
        </p:spPr>
      </p:pic>
    </p:spTree>
  </p:cSld>
  <p:clrMapOvr>
    <a:masterClrMapping/>
  </p:clrMapOvr>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2" name="Shape 1022"/>
        <p:cNvGrpSpPr/>
        <p:nvPr/>
      </p:nvGrpSpPr>
      <p:grpSpPr>
        <a:xfrm>
          <a:off x="0" y="0"/>
          <a:ext cx="0" cy="0"/>
          <a:chOff x="0" y="0"/>
          <a:chExt cx="0" cy="0"/>
        </a:xfrm>
      </p:grpSpPr>
      <p:pic>
        <p:nvPicPr>
          <p:cNvPr id="1023" name="Google Shape;1023;p152"/>
          <p:cNvPicPr preferRelativeResize="0"/>
          <p:nvPr/>
        </p:nvPicPr>
        <p:blipFill>
          <a:blip r:embed="rId3">
            <a:alphaModFix/>
          </a:blip>
          <a:stretch>
            <a:fillRect/>
          </a:stretch>
        </p:blipFill>
        <p:spPr>
          <a:xfrm>
            <a:off x="1072700" y="0"/>
            <a:ext cx="6858000" cy="5143500"/>
          </a:xfrm>
          <a:prstGeom prst="rect">
            <a:avLst/>
          </a:prstGeom>
          <a:noFill/>
          <a:ln>
            <a:noFill/>
          </a:ln>
        </p:spPr>
      </p:pic>
    </p:spTree>
  </p:cSld>
  <p:clrMapOvr>
    <a:masterClrMapping/>
  </p:clrMapOvr>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7" name="Shape 1027"/>
        <p:cNvGrpSpPr/>
        <p:nvPr/>
      </p:nvGrpSpPr>
      <p:grpSpPr>
        <a:xfrm>
          <a:off x="0" y="0"/>
          <a:ext cx="0" cy="0"/>
          <a:chOff x="0" y="0"/>
          <a:chExt cx="0" cy="0"/>
        </a:xfrm>
      </p:grpSpPr>
      <p:pic>
        <p:nvPicPr>
          <p:cNvPr id="1028" name="Google Shape;1028;p153"/>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2" name="Shape 1032"/>
        <p:cNvGrpSpPr/>
        <p:nvPr/>
      </p:nvGrpSpPr>
      <p:grpSpPr>
        <a:xfrm>
          <a:off x="0" y="0"/>
          <a:ext cx="0" cy="0"/>
          <a:chOff x="0" y="0"/>
          <a:chExt cx="0" cy="0"/>
        </a:xfrm>
      </p:grpSpPr>
      <p:pic>
        <p:nvPicPr>
          <p:cNvPr id="1033" name="Google Shape;1033;p154"/>
          <p:cNvPicPr preferRelativeResize="0"/>
          <p:nvPr/>
        </p:nvPicPr>
        <p:blipFill>
          <a:blip r:embed="rId3">
            <a:alphaModFix/>
          </a:blip>
          <a:stretch>
            <a:fillRect/>
          </a:stretch>
        </p:blipFill>
        <p:spPr>
          <a:xfrm>
            <a:off x="1011350" y="0"/>
            <a:ext cx="6858000" cy="5143500"/>
          </a:xfrm>
          <a:prstGeom prst="rect">
            <a:avLst/>
          </a:prstGeom>
          <a:noFill/>
          <a:ln>
            <a:noFill/>
          </a:ln>
        </p:spPr>
      </p:pic>
    </p:spTree>
  </p:cSld>
  <p:clrMapOvr>
    <a:masterClrMapping/>
  </p:clrMapOvr>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7" name="Shape 1037"/>
        <p:cNvGrpSpPr/>
        <p:nvPr/>
      </p:nvGrpSpPr>
      <p:grpSpPr>
        <a:xfrm>
          <a:off x="0" y="0"/>
          <a:ext cx="0" cy="0"/>
          <a:chOff x="0" y="0"/>
          <a:chExt cx="0" cy="0"/>
        </a:xfrm>
      </p:grpSpPr>
      <p:pic>
        <p:nvPicPr>
          <p:cNvPr id="1038" name="Google Shape;1038;p155"/>
          <p:cNvPicPr preferRelativeResize="0"/>
          <p:nvPr/>
        </p:nvPicPr>
        <p:blipFill>
          <a:blip r:embed="rId3">
            <a:alphaModFix/>
          </a:blip>
          <a:stretch>
            <a:fillRect/>
          </a:stretch>
        </p:blipFill>
        <p:spPr>
          <a:xfrm>
            <a:off x="1093150" y="0"/>
            <a:ext cx="6858000" cy="5143500"/>
          </a:xfrm>
          <a:prstGeom prst="rect">
            <a:avLst/>
          </a:prstGeom>
          <a:noFill/>
          <a:ln>
            <a:noFill/>
          </a:ln>
        </p:spPr>
      </p:pic>
    </p:spTree>
  </p:cSld>
  <p:clrMapOvr>
    <a:masterClrMapping/>
  </p:clrMapOvr>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2" name="Shape 1042"/>
        <p:cNvGrpSpPr/>
        <p:nvPr/>
      </p:nvGrpSpPr>
      <p:grpSpPr>
        <a:xfrm>
          <a:off x="0" y="0"/>
          <a:ext cx="0" cy="0"/>
          <a:chOff x="0" y="0"/>
          <a:chExt cx="0" cy="0"/>
        </a:xfrm>
      </p:grpSpPr>
      <p:pic>
        <p:nvPicPr>
          <p:cNvPr id="1043" name="Google Shape;1043;p156"/>
          <p:cNvPicPr preferRelativeResize="0"/>
          <p:nvPr/>
        </p:nvPicPr>
        <p:blipFill>
          <a:blip r:embed="rId3">
            <a:alphaModFix/>
          </a:blip>
          <a:stretch>
            <a:fillRect/>
          </a:stretch>
        </p:blipFill>
        <p:spPr>
          <a:xfrm>
            <a:off x="1021550" y="0"/>
            <a:ext cx="6858000" cy="5143500"/>
          </a:xfrm>
          <a:prstGeom prst="rect">
            <a:avLst/>
          </a:prstGeom>
          <a:noFill/>
          <a:ln>
            <a:noFill/>
          </a:ln>
        </p:spPr>
      </p:pic>
    </p:spTree>
  </p:cSld>
  <p:clrMapOvr>
    <a:masterClrMapping/>
  </p:clrMapOvr>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7" name="Shape 1047"/>
        <p:cNvGrpSpPr/>
        <p:nvPr/>
      </p:nvGrpSpPr>
      <p:grpSpPr>
        <a:xfrm>
          <a:off x="0" y="0"/>
          <a:ext cx="0" cy="0"/>
          <a:chOff x="0" y="0"/>
          <a:chExt cx="0" cy="0"/>
        </a:xfrm>
      </p:grpSpPr>
      <p:pic>
        <p:nvPicPr>
          <p:cNvPr id="1048" name="Google Shape;1048;p157"/>
          <p:cNvPicPr preferRelativeResize="0"/>
          <p:nvPr/>
        </p:nvPicPr>
        <p:blipFill>
          <a:blip r:embed="rId3">
            <a:alphaModFix/>
          </a:blip>
          <a:stretch>
            <a:fillRect/>
          </a:stretch>
        </p:blipFill>
        <p:spPr>
          <a:xfrm>
            <a:off x="1011350" y="0"/>
            <a:ext cx="6858000" cy="5143500"/>
          </a:xfrm>
          <a:prstGeom prst="rect">
            <a:avLst/>
          </a:prstGeom>
          <a:noFill/>
          <a:ln>
            <a:noFill/>
          </a:ln>
        </p:spPr>
      </p:pic>
    </p:spTree>
  </p:cSld>
  <p:clrMapOvr>
    <a:masterClrMapping/>
  </p:clrMapOvr>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2" name="Shape 1052"/>
        <p:cNvGrpSpPr/>
        <p:nvPr/>
      </p:nvGrpSpPr>
      <p:grpSpPr>
        <a:xfrm>
          <a:off x="0" y="0"/>
          <a:ext cx="0" cy="0"/>
          <a:chOff x="0" y="0"/>
          <a:chExt cx="0" cy="0"/>
        </a:xfrm>
      </p:grpSpPr>
      <p:pic>
        <p:nvPicPr>
          <p:cNvPr id="1053" name="Google Shape;1053;p158"/>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7" name="Shape 1057"/>
        <p:cNvGrpSpPr/>
        <p:nvPr/>
      </p:nvGrpSpPr>
      <p:grpSpPr>
        <a:xfrm>
          <a:off x="0" y="0"/>
          <a:ext cx="0" cy="0"/>
          <a:chOff x="0" y="0"/>
          <a:chExt cx="0" cy="0"/>
        </a:xfrm>
      </p:grpSpPr>
      <p:pic>
        <p:nvPicPr>
          <p:cNvPr id="1058" name="Google Shape;1058;p159"/>
          <p:cNvPicPr preferRelativeResize="0"/>
          <p:nvPr/>
        </p:nvPicPr>
        <p:blipFill>
          <a:blip r:embed="rId3">
            <a:alphaModFix/>
          </a:blip>
          <a:stretch>
            <a:fillRect/>
          </a:stretch>
        </p:blipFill>
        <p:spPr>
          <a:xfrm>
            <a:off x="1073700" y="0"/>
            <a:ext cx="6858000" cy="5143500"/>
          </a:xfrm>
          <a:prstGeom prst="rect">
            <a:avLst/>
          </a:prstGeom>
          <a:noFill/>
          <a:ln>
            <a:noFill/>
          </a:ln>
        </p:spPr>
      </p:pic>
    </p:spTree>
  </p:cSld>
  <p:clrMapOvr>
    <a:masterClrMapping/>
  </p:clrMapOvr>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pic>
        <p:nvPicPr>
          <p:cNvPr id="1063" name="Google Shape;1063;p160"/>
          <p:cNvPicPr preferRelativeResize="0"/>
          <p:nvPr/>
        </p:nvPicPr>
        <p:blipFill>
          <a:blip r:embed="rId3">
            <a:alphaModFix/>
          </a:blip>
          <a:stretch>
            <a:fillRect/>
          </a:stretch>
        </p:blipFill>
        <p:spPr>
          <a:xfrm>
            <a:off x="1042025" y="0"/>
            <a:ext cx="6858000" cy="5143500"/>
          </a:xfrm>
          <a:prstGeom prst="rect">
            <a:avLst/>
          </a:prstGeom>
          <a:noFill/>
          <a:ln>
            <a:noFill/>
          </a:ln>
        </p:spPr>
      </p:pic>
    </p:spTree>
  </p:cSld>
  <p:clrMapOvr>
    <a:masterClrMapping/>
  </p:clrMapOvr>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7" name="Shape 1067"/>
        <p:cNvGrpSpPr/>
        <p:nvPr/>
      </p:nvGrpSpPr>
      <p:grpSpPr>
        <a:xfrm>
          <a:off x="0" y="0"/>
          <a:ext cx="0" cy="0"/>
          <a:chOff x="0" y="0"/>
          <a:chExt cx="0" cy="0"/>
        </a:xfrm>
      </p:grpSpPr>
      <p:pic>
        <p:nvPicPr>
          <p:cNvPr id="1068" name="Google Shape;1068;p161"/>
          <p:cNvPicPr preferRelativeResize="0"/>
          <p:nvPr/>
        </p:nvPicPr>
        <p:blipFill>
          <a:blip r:embed="rId3">
            <a:alphaModFix/>
          </a:blip>
          <a:stretch>
            <a:fillRect/>
          </a:stretch>
        </p:blipFill>
        <p:spPr>
          <a:xfrm>
            <a:off x="1062475" y="0"/>
            <a:ext cx="6858000" cy="5143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pic>
        <p:nvPicPr>
          <p:cNvPr id="163" name="Google Shape;163;p27"/>
          <p:cNvPicPr preferRelativeResize="0"/>
          <p:nvPr/>
        </p:nvPicPr>
        <p:blipFill>
          <a:blip r:embed="rId3">
            <a:alphaModFix/>
          </a:blip>
          <a:stretch>
            <a:fillRect/>
          </a:stretch>
        </p:blipFill>
        <p:spPr>
          <a:xfrm>
            <a:off x="0" y="0"/>
            <a:ext cx="9144000" cy="5143499"/>
          </a:xfrm>
          <a:prstGeom prst="rect">
            <a:avLst/>
          </a:prstGeom>
          <a:noFill/>
          <a:ln>
            <a:noFill/>
          </a:ln>
        </p:spPr>
      </p:pic>
      <p:sp>
        <p:nvSpPr>
          <p:cNvPr id="164" name="Google Shape;164;p27"/>
          <p:cNvSpPr txBox="1"/>
          <p:nvPr/>
        </p:nvSpPr>
        <p:spPr>
          <a:xfrm>
            <a:off x="2170425" y="645825"/>
            <a:ext cx="4601400" cy="1446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4100">
                <a:solidFill>
                  <a:schemeClr val="dk1"/>
                </a:solidFill>
              </a:rPr>
              <a:t>Сценка </a:t>
            </a:r>
            <a:endParaRPr sz="4100">
              <a:solidFill>
                <a:schemeClr val="dk1"/>
              </a:solidFill>
            </a:endParaRPr>
          </a:p>
          <a:p>
            <a:pPr indent="0" lvl="0" marL="0" rtl="0" algn="ctr">
              <a:spcBef>
                <a:spcPts val="0"/>
              </a:spcBef>
              <a:spcAft>
                <a:spcPts val="0"/>
              </a:spcAft>
              <a:buNone/>
            </a:pPr>
            <a:r>
              <a:rPr lang="ru" sz="4100">
                <a:solidFill>
                  <a:schemeClr val="dk1"/>
                </a:solidFill>
              </a:rPr>
              <a:t>“А у нас экзамен”</a:t>
            </a:r>
            <a:endParaRPr>
              <a:solidFill>
                <a:schemeClr val="dk1"/>
              </a:solidFill>
            </a:endParaRPr>
          </a:p>
        </p:txBody>
      </p:sp>
      <p:pic>
        <p:nvPicPr>
          <p:cNvPr id="165" name="Google Shape;165;p27" title="1. ВХОД ДАШИ.mp3">
            <a:hlinkClick r:id="rId4"/>
          </p:cNvPr>
          <p:cNvPicPr preferRelativeResize="0"/>
          <p:nvPr/>
        </p:nvPicPr>
        <p:blipFill>
          <a:blip r:embed="rId5">
            <a:alphaModFix/>
          </a:blip>
          <a:stretch>
            <a:fillRect/>
          </a:stretch>
        </p:blipFill>
        <p:spPr>
          <a:xfrm>
            <a:off x="918250" y="1997175"/>
            <a:ext cx="457200" cy="457200"/>
          </a:xfrm>
          <a:prstGeom prst="rect">
            <a:avLst/>
          </a:prstGeom>
          <a:noFill/>
          <a:ln>
            <a:noFill/>
          </a:ln>
        </p:spPr>
      </p:pic>
      <p:pic>
        <p:nvPicPr>
          <p:cNvPr id="166" name="Google Shape;166;p27" title="2. ДОЛЬЧЕ ГАББАНА.mp3">
            <a:hlinkClick r:id="rId6"/>
          </p:cNvPr>
          <p:cNvPicPr preferRelativeResize="0"/>
          <p:nvPr/>
        </p:nvPicPr>
        <p:blipFill>
          <a:blip r:embed="rId5">
            <a:alphaModFix/>
          </a:blip>
          <a:stretch>
            <a:fillRect/>
          </a:stretch>
        </p:blipFill>
        <p:spPr>
          <a:xfrm>
            <a:off x="918250" y="2571750"/>
            <a:ext cx="457200" cy="457200"/>
          </a:xfrm>
          <a:prstGeom prst="rect">
            <a:avLst/>
          </a:prstGeom>
          <a:noFill/>
          <a:ln>
            <a:noFill/>
          </a:ln>
        </p:spPr>
      </p:pic>
      <p:pic>
        <p:nvPicPr>
          <p:cNvPr id="167" name="Google Shape;167;p27" title="3. ТЫРЬЯМ ТЫРЬЯМ - ТЫРЬЯМ ТЫРЬЯМ.mp3">
            <a:hlinkClick r:id="rId7"/>
          </p:cNvPr>
          <p:cNvPicPr preferRelativeResize="0"/>
          <p:nvPr/>
        </p:nvPicPr>
        <p:blipFill>
          <a:blip r:embed="rId5">
            <a:alphaModFix/>
          </a:blip>
          <a:stretch>
            <a:fillRect/>
          </a:stretch>
        </p:blipFill>
        <p:spPr>
          <a:xfrm>
            <a:off x="918250" y="3208100"/>
            <a:ext cx="457200" cy="457200"/>
          </a:xfrm>
          <a:prstGeom prst="rect">
            <a:avLst/>
          </a:prstGeom>
          <a:noFill/>
          <a:ln>
            <a:noFill/>
          </a:ln>
        </p:spPr>
      </p:pic>
      <p:pic>
        <p:nvPicPr>
          <p:cNvPr id="168" name="Google Shape;168;p27" title="4 Б. ВХОД АРСЕНИЯ.mp3">
            <a:hlinkClick r:id="rId8"/>
          </p:cNvPr>
          <p:cNvPicPr preferRelativeResize="0"/>
          <p:nvPr/>
        </p:nvPicPr>
        <p:blipFill>
          <a:blip r:embed="rId5">
            <a:alphaModFix/>
          </a:blip>
          <a:stretch>
            <a:fillRect/>
          </a:stretch>
        </p:blipFill>
        <p:spPr>
          <a:xfrm>
            <a:off x="1817775" y="1997175"/>
            <a:ext cx="457200" cy="457200"/>
          </a:xfrm>
          <a:prstGeom prst="rect">
            <a:avLst/>
          </a:prstGeom>
          <a:noFill/>
          <a:ln>
            <a:noFill/>
          </a:ln>
        </p:spPr>
      </p:pic>
      <p:pic>
        <p:nvPicPr>
          <p:cNvPr id="169" name="Google Shape;169;p27" title="4 Г. ВХОД ДИМЫ.mp3">
            <a:hlinkClick r:id="rId9"/>
          </p:cNvPr>
          <p:cNvPicPr preferRelativeResize="0"/>
          <p:nvPr/>
        </p:nvPicPr>
        <p:blipFill>
          <a:blip r:embed="rId5">
            <a:alphaModFix/>
          </a:blip>
          <a:stretch>
            <a:fillRect/>
          </a:stretch>
        </p:blipFill>
        <p:spPr>
          <a:xfrm>
            <a:off x="1817775" y="2571750"/>
            <a:ext cx="457200" cy="457200"/>
          </a:xfrm>
          <a:prstGeom prst="rect">
            <a:avLst/>
          </a:prstGeom>
          <a:noFill/>
          <a:ln>
            <a:noFill/>
          </a:ln>
        </p:spPr>
      </p:pic>
      <p:pic>
        <p:nvPicPr>
          <p:cNvPr id="170" name="Google Shape;170;p27" title="4 Д.ВХОД МАШИ.mp3">
            <a:hlinkClick r:id="rId10"/>
          </p:cNvPr>
          <p:cNvPicPr preferRelativeResize="0"/>
          <p:nvPr/>
        </p:nvPicPr>
        <p:blipFill>
          <a:blip r:embed="rId5">
            <a:alphaModFix/>
          </a:blip>
          <a:stretch>
            <a:fillRect/>
          </a:stretch>
        </p:blipFill>
        <p:spPr>
          <a:xfrm>
            <a:off x="1817775" y="3208100"/>
            <a:ext cx="457200" cy="457200"/>
          </a:xfrm>
          <a:prstGeom prst="rect">
            <a:avLst/>
          </a:prstGeom>
          <a:noFill/>
          <a:ln>
            <a:noFill/>
          </a:ln>
        </p:spPr>
      </p:pic>
      <p:pic>
        <p:nvPicPr>
          <p:cNvPr id="171" name="Google Shape;171;p27" title="4. А. ВХОД ИЛИИ и ВАДИМА.mp3">
            <a:hlinkClick r:id="rId11"/>
          </p:cNvPr>
          <p:cNvPicPr preferRelativeResize="0"/>
          <p:nvPr/>
        </p:nvPicPr>
        <p:blipFill>
          <a:blip r:embed="rId5">
            <a:alphaModFix/>
          </a:blip>
          <a:stretch>
            <a:fillRect/>
          </a:stretch>
        </p:blipFill>
        <p:spPr>
          <a:xfrm>
            <a:off x="2613525" y="1997175"/>
            <a:ext cx="457200" cy="457200"/>
          </a:xfrm>
          <a:prstGeom prst="rect">
            <a:avLst/>
          </a:prstGeom>
          <a:noFill/>
          <a:ln>
            <a:noFill/>
          </a:ln>
        </p:spPr>
      </p:pic>
      <p:pic>
        <p:nvPicPr>
          <p:cNvPr id="172" name="Google Shape;172;p27" title="5. ВХОД АЛИНЫ НИКОЛАЕВОЙ.mp3">
            <a:hlinkClick r:id="rId12"/>
          </p:cNvPr>
          <p:cNvPicPr preferRelativeResize="0"/>
          <p:nvPr/>
        </p:nvPicPr>
        <p:blipFill>
          <a:blip r:embed="rId5">
            <a:alphaModFix/>
          </a:blip>
          <a:stretch>
            <a:fillRect/>
          </a:stretch>
        </p:blipFill>
        <p:spPr>
          <a:xfrm>
            <a:off x="2613525" y="2571750"/>
            <a:ext cx="457200" cy="457200"/>
          </a:xfrm>
          <a:prstGeom prst="rect">
            <a:avLst/>
          </a:prstGeom>
          <a:noFill/>
          <a:ln>
            <a:noFill/>
          </a:ln>
        </p:spPr>
      </p:pic>
      <p:pic>
        <p:nvPicPr>
          <p:cNvPr id="173" name="Google Shape;173;p27" title="6. ПОМОГИ МНЕ.mp3">
            <a:hlinkClick r:id="rId13"/>
          </p:cNvPr>
          <p:cNvPicPr preferRelativeResize="0"/>
          <p:nvPr/>
        </p:nvPicPr>
        <p:blipFill>
          <a:blip r:embed="rId5">
            <a:alphaModFix/>
          </a:blip>
          <a:stretch>
            <a:fillRect/>
          </a:stretch>
        </p:blipFill>
        <p:spPr>
          <a:xfrm>
            <a:off x="3409275" y="1997175"/>
            <a:ext cx="457200" cy="457200"/>
          </a:xfrm>
          <a:prstGeom prst="rect">
            <a:avLst/>
          </a:prstGeom>
          <a:noFill/>
          <a:ln>
            <a:noFill/>
          </a:ln>
        </p:spPr>
      </p:pic>
      <p:pic>
        <p:nvPicPr>
          <p:cNvPr id="174" name="Google Shape;174;p27" title="7. ПУСТЬ ТЕБЕ ПОМОЖЕТ НЕБО.mp3">
            <a:hlinkClick r:id="rId14"/>
          </p:cNvPr>
          <p:cNvPicPr preferRelativeResize="0"/>
          <p:nvPr/>
        </p:nvPicPr>
        <p:blipFill>
          <a:blip r:embed="rId5">
            <a:alphaModFix/>
          </a:blip>
          <a:stretch>
            <a:fillRect/>
          </a:stretch>
        </p:blipFill>
        <p:spPr>
          <a:xfrm>
            <a:off x="3409275" y="2571750"/>
            <a:ext cx="457200" cy="457200"/>
          </a:xfrm>
          <a:prstGeom prst="rect">
            <a:avLst/>
          </a:prstGeom>
          <a:noFill/>
          <a:ln>
            <a:noFill/>
          </a:ln>
        </p:spPr>
      </p:pic>
      <p:pic>
        <p:nvPicPr>
          <p:cNvPr id="175" name="Google Shape;175;p27" title="8. О БОЖЕ ДАЙ МНЕ СИЛ.mp3">
            <a:hlinkClick r:id="rId15"/>
          </p:cNvPr>
          <p:cNvPicPr preferRelativeResize="0"/>
          <p:nvPr/>
        </p:nvPicPr>
        <p:blipFill>
          <a:blip r:embed="rId5">
            <a:alphaModFix/>
          </a:blip>
          <a:stretch>
            <a:fillRect/>
          </a:stretch>
        </p:blipFill>
        <p:spPr>
          <a:xfrm>
            <a:off x="4114800" y="1997175"/>
            <a:ext cx="457200" cy="457200"/>
          </a:xfrm>
          <a:prstGeom prst="rect">
            <a:avLst/>
          </a:prstGeom>
          <a:noFill/>
          <a:ln>
            <a:noFill/>
          </a:ln>
        </p:spPr>
      </p:pic>
      <p:pic>
        <p:nvPicPr>
          <p:cNvPr id="176" name="Google Shape;176;p27" title="9. МОЁ СЕРДЦЕ ОСТАНОВИЛОСЬ.mp3">
            <a:hlinkClick r:id="rId16"/>
          </p:cNvPr>
          <p:cNvPicPr preferRelativeResize="0"/>
          <p:nvPr/>
        </p:nvPicPr>
        <p:blipFill>
          <a:blip r:embed="rId5">
            <a:alphaModFix/>
          </a:blip>
          <a:stretch>
            <a:fillRect/>
          </a:stretch>
        </p:blipFill>
        <p:spPr>
          <a:xfrm>
            <a:off x="4114800" y="2571750"/>
            <a:ext cx="457200" cy="457200"/>
          </a:xfrm>
          <a:prstGeom prst="rect">
            <a:avLst/>
          </a:prstGeom>
          <a:noFill/>
          <a:ln>
            <a:noFill/>
          </a:ln>
        </p:spPr>
      </p:pic>
      <p:pic>
        <p:nvPicPr>
          <p:cNvPr id="177" name="Google Shape;177;p27" title="10. БОЛЬНО МНЕ БОЛЬНО.mp3">
            <a:hlinkClick r:id="rId17"/>
          </p:cNvPr>
          <p:cNvPicPr preferRelativeResize="0"/>
          <p:nvPr/>
        </p:nvPicPr>
        <p:blipFill>
          <a:blip r:embed="rId5">
            <a:alphaModFix/>
          </a:blip>
          <a:stretch>
            <a:fillRect/>
          </a:stretch>
        </p:blipFill>
        <p:spPr>
          <a:xfrm>
            <a:off x="4114800" y="3146325"/>
            <a:ext cx="457200" cy="457200"/>
          </a:xfrm>
          <a:prstGeom prst="rect">
            <a:avLst/>
          </a:prstGeom>
          <a:noFill/>
          <a:ln>
            <a:noFill/>
          </a:ln>
        </p:spPr>
      </p:pic>
      <p:pic>
        <p:nvPicPr>
          <p:cNvPr id="178" name="Google Shape;178;p27" title="11. МЫ МАЛЕНЬКИЕ ДЕТИ.mp3">
            <a:hlinkClick r:id="rId18"/>
          </p:cNvPr>
          <p:cNvPicPr preferRelativeResize="0"/>
          <p:nvPr/>
        </p:nvPicPr>
        <p:blipFill>
          <a:blip r:embed="rId5">
            <a:alphaModFix/>
          </a:blip>
          <a:stretch>
            <a:fillRect/>
          </a:stretch>
        </p:blipFill>
        <p:spPr>
          <a:xfrm>
            <a:off x="4114800" y="3720900"/>
            <a:ext cx="457200" cy="457200"/>
          </a:xfrm>
          <a:prstGeom prst="rect">
            <a:avLst/>
          </a:prstGeom>
          <a:noFill/>
          <a:ln>
            <a:noFill/>
          </a:ln>
        </p:spPr>
      </p:pic>
      <p:pic>
        <p:nvPicPr>
          <p:cNvPr id="179" name="Google Shape;179;p27" title="12.ЭЛВИС ПРЭСЛИ.mp3">
            <a:hlinkClick r:id="rId19"/>
          </p:cNvPr>
          <p:cNvPicPr preferRelativeResize="0"/>
          <p:nvPr/>
        </p:nvPicPr>
        <p:blipFill>
          <a:blip r:embed="rId5">
            <a:alphaModFix/>
          </a:blip>
          <a:stretch>
            <a:fillRect/>
          </a:stretch>
        </p:blipFill>
        <p:spPr>
          <a:xfrm>
            <a:off x="4820325" y="1997175"/>
            <a:ext cx="457200" cy="457200"/>
          </a:xfrm>
          <a:prstGeom prst="rect">
            <a:avLst/>
          </a:prstGeom>
          <a:noFill/>
          <a:ln>
            <a:noFill/>
          </a:ln>
        </p:spPr>
      </p:pic>
      <p:pic>
        <p:nvPicPr>
          <p:cNvPr id="180" name="Google Shape;180;p27" title="13. НАДЕЖДА.mp3">
            <a:hlinkClick r:id="rId20"/>
          </p:cNvPr>
          <p:cNvPicPr preferRelativeResize="0"/>
          <p:nvPr/>
        </p:nvPicPr>
        <p:blipFill>
          <a:blip r:embed="rId5">
            <a:alphaModFix/>
          </a:blip>
          <a:stretch>
            <a:fillRect/>
          </a:stretch>
        </p:blipFill>
        <p:spPr>
          <a:xfrm>
            <a:off x="4820325" y="2571750"/>
            <a:ext cx="457200" cy="457200"/>
          </a:xfrm>
          <a:prstGeom prst="rect">
            <a:avLst/>
          </a:prstGeom>
          <a:noFill/>
          <a:ln>
            <a:noFill/>
          </a:ln>
        </p:spPr>
      </p:pic>
      <p:pic>
        <p:nvPicPr>
          <p:cNvPr id="181" name="Google Shape;181;p27" title="14.КОНЦОВКА!!!!!!!!!.mp3">
            <a:hlinkClick r:id="rId21"/>
          </p:cNvPr>
          <p:cNvPicPr preferRelativeResize="0"/>
          <p:nvPr/>
        </p:nvPicPr>
        <p:blipFill>
          <a:blip r:embed="rId5">
            <a:alphaModFix/>
          </a:blip>
          <a:stretch>
            <a:fillRect/>
          </a:stretch>
        </p:blipFill>
        <p:spPr>
          <a:xfrm>
            <a:off x="4820325" y="3146325"/>
            <a:ext cx="457200" cy="457200"/>
          </a:xfrm>
          <a:prstGeom prst="rect">
            <a:avLst/>
          </a:prstGeom>
          <a:noFill/>
          <a:ln>
            <a:noFill/>
          </a:ln>
        </p:spPr>
      </p:pic>
    </p:spTree>
  </p:cSld>
  <p:clrMapOvr>
    <a:masterClrMapping/>
  </p:clrMapOvr>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2" name="Shape 1072"/>
        <p:cNvGrpSpPr/>
        <p:nvPr/>
      </p:nvGrpSpPr>
      <p:grpSpPr>
        <a:xfrm>
          <a:off x="0" y="0"/>
          <a:ext cx="0" cy="0"/>
          <a:chOff x="0" y="0"/>
          <a:chExt cx="0" cy="0"/>
        </a:xfrm>
      </p:grpSpPr>
      <p:pic>
        <p:nvPicPr>
          <p:cNvPr id="1073" name="Google Shape;1073;p162"/>
          <p:cNvPicPr preferRelativeResize="0"/>
          <p:nvPr/>
        </p:nvPicPr>
        <p:blipFill>
          <a:blip r:embed="rId3">
            <a:alphaModFix/>
          </a:blip>
          <a:stretch>
            <a:fillRect/>
          </a:stretch>
        </p:blipFill>
        <p:spPr>
          <a:xfrm>
            <a:off x="1287450" y="0"/>
            <a:ext cx="6858000" cy="5143500"/>
          </a:xfrm>
          <a:prstGeom prst="rect">
            <a:avLst/>
          </a:prstGeom>
          <a:noFill/>
          <a:ln>
            <a:noFill/>
          </a:ln>
        </p:spPr>
      </p:pic>
    </p:spTree>
  </p:cSld>
  <p:clrMapOvr>
    <a:masterClrMapping/>
  </p:clrMapOvr>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7" name="Shape 1077"/>
        <p:cNvGrpSpPr/>
        <p:nvPr/>
      </p:nvGrpSpPr>
      <p:grpSpPr>
        <a:xfrm>
          <a:off x="0" y="0"/>
          <a:ext cx="0" cy="0"/>
          <a:chOff x="0" y="0"/>
          <a:chExt cx="0" cy="0"/>
        </a:xfrm>
      </p:grpSpPr>
      <p:pic>
        <p:nvPicPr>
          <p:cNvPr id="1078" name="Google Shape;1078;p163"/>
          <p:cNvPicPr preferRelativeResize="0"/>
          <p:nvPr/>
        </p:nvPicPr>
        <p:blipFill>
          <a:blip r:embed="rId3">
            <a:alphaModFix/>
          </a:blip>
          <a:stretch>
            <a:fillRect/>
          </a:stretch>
        </p:blipFill>
        <p:spPr>
          <a:xfrm>
            <a:off x="1072725" y="0"/>
            <a:ext cx="6858000" cy="5143500"/>
          </a:xfrm>
          <a:prstGeom prst="rect">
            <a:avLst/>
          </a:prstGeom>
          <a:noFill/>
          <a:ln>
            <a:noFill/>
          </a:ln>
        </p:spPr>
      </p:pic>
    </p:spTree>
  </p:cSld>
  <p:clrMapOvr>
    <a:masterClrMapping/>
  </p:clrMapOvr>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2" name="Shape 1082"/>
        <p:cNvGrpSpPr/>
        <p:nvPr/>
      </p:nvGrpSpPr>
      <p:grpSpPr>
        <a:xfrm>
          <a:off x="0" y="0"/>
          <a:ext cx="0" cy="0"/>
          <a:chOff x="0" y="0"/>
          <a:chExt cx="0" cy="0"/>
        </a:xfrm>
      </p:grpSpPr>
      <p:pic>
        <p:nvPicPr>
          <p:cNvPr id="1083" name="Google Shape;1083;p164"/>
          <p:cNvPicPr preferRelativeResize="0"/>
          <p:nvPr/>
        </p:nvPicPr>
        <p:blipFill>
          <a:blip r:embed="rId3">
            <a:alphaModFix/>
          </a:blip>
          <a:stretch>
            <a:fillRect/>
          </a:stretch>
        </p:blipFill>
        <p:spPr>
          <a:xfrm>
            <a:off x="1031800" y="0"/>
            <a:ext cx="6858000" cy="5143500"/>
          </a:xfrm>
          <a:prstGeom prst="rect">
            <a:avLst/>
          </a:prstGeom>
          <a:noFill/>
          <a:ln>
            <a:noFill/>
          </a:ln>
        </p:spPr>
      </p:pic>
    </p:spTree>
  </p:cSld>
  <p:clrMapOvr>
    <a:masterClrMapping/>
  </p:clrMapOvr>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7" name="Shape 1087"/>
        <p:cNvGrpSpPr/>
        <p:nvPr/>
      </p:nvGrpSpPr>
      <p:grpSpPr>
        <a:xfrm>
          <a:off x="0" y="0"/>
          <a:ext cx="0" cy="0"/>
          <a:chOff x="0" y="0"/>
          <a:chExt cx="0" cy="0"/>
        </a:xfrm>
      </p:grpSpPr>
      <p:pic>
        <p:nvPicPr>
          <p:cNvPr id="1088" name="Google Shape;1088;p165"/>
          <p:cNvPicPr preferRelativeResize="0"/>
          <p:nvPr/>
        </p:nvPicPr>
        <p:blipFill>
          <a:blip r:embed="rId3">
            <a:alphaModFix/>
          </a:blip>
          <a:stretch>
            <a:fillRect/>
          </a:stretch>
        </p:blipFill>
        <p:spPr>
          <a:xfrm>
            <a:off x="1093150" y="0"/>
            <a:ext cx="6858000" cy="5143500"/>
          </a:xfrm>
          <a:prstGeom prst="rect">
            <a:avLst/>
          </a:prstGeom>
          <a:noFill/>
          <a:ln>
            <a:noFill/>
          </a:ln>
        </p:spPr>
      </p:pic>
    </p:spTree>
  </p:cSld>
  <p:clrMapOvr>
    <a:masterClrMapping/>
  </p:clrMapOvr>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2" name="Shape 1092"/>
        <p:cNvGrpSpPr/>
        <p:nvPr/>
      </p:nvGrpSpPr>
      <p:grpSpPr>
        <a:xfrm>
          <a:off x="0" y="0"/>
          <a:ext cx="0" cy="0"/>
          <a:chOff x="0" y="0"/>
          <a:chExt cx="0" cy="0"/>
        </a:xfrm>
      </p:grpSpPr>
      <p:pic>
        <p:nvPicPr>
          <p:cNvPr id="1093" name="Google Shape;1093;p166"/>
          <p:cNvPicPr preferRelativeResize="0"/>
          <p:nvPr/>
        </p:nvPicPr>
        <p:blipFill>
          <a:blip r:embed="rId3">
            <a:alphaModFix/>
          </a:blip>
          <a:stretch>
            <a:fillRect/>
          </a:stretch>
        </p:blipFill>
        <p:spPr>
          <a:xfrm>
            <a:off x="1093175" y="0"/>
            <a:ext cx="6858000" cy="5143500"/>
          </a:xfrm>
          <a:prstGeom prst="rect">
            <a:avLst/>
          </a:prstGeom>
          <a:noFill/>
          <a:ln>
            <a:noFill/>
          </a:ln>
        </p:spPr>
      </p:pic>
    </p:spTree>
  </p:cSld>
  <p:clrMapOvr>
    <a:masterClrMapping/>
  </p:clrMapOvr>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7" name="Shape 1097"/>
        <p:cNvGrpSpPr/>
        <p:nvPr/>
      </p:nvGrpSpPr>
      <p:grpSpPr>
        <a:xfrm>
          <a:off x="0" y="0"/>
          <a:ext cx="0" cy="0"/>
          <a:chOff x="0" y="0"/>
          <a:chExt cx="0" cy="0"/>
        </a:xfrm>
      </p:grpSpPr>
      <p:pic>
        <p:nvPicPr>
          <p:cNvPr id="1098" name="Google Shape;1098;p167"/>
          <p:cNvPicPr preferRelativeResize="0"/>
          <p:nvPr/>
        </p:nvPicPr>
        <p:blipFill>
          <a:blip r:embed="rId3">
            <a:alphaModFix/>
          </a:blip>
          <a:stretch>
            <a:fillRect/>
          </a:stretch>
        </p:blipFill>
        <p:spPr>
          <a:xfrm>
            <a:off x="1256775" y="0"/>
            <a:ext cx="6858000" cy="5143500"/>
          </a:xfrm>
          <a:prstGeom prst="rect">
            <a:avLst/>
          </a:prstGeom>
          <a:noFill/>
          <a:ln>
            <a:noFill/>
          </a:ln>
        </p:spPr>
      </p:pic>
    </p:spTree>
  </p:cSld>
  <p:clrMapOvr>
    <a:masterClrMapping/>
  </p:clrMapOvr>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2" name="Shape 1102"/>
        <p:cNvGrpSpPr/>
        <p:nvPr/>
      </p:nvGrpSpPr>
      <p:grpSpPr>
        <a:xfrm>
          <a:off x="0" y="0"/>
          <a:ext cx="0" cy="0"/>
          <a:chOff x="0" y="0"/>
          <a:chExt cx="0" cy="0"/>
        </a:xfrm>
      </p:grpSpPr>
      <p:pic>
        <p:nvPicPr>
          <p:cNvPr id="1103" name="Google Shape;1103;p168"/>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7" name="Shape 1107"/>
        <p:cNvGrpSpPr/>
        <p:nvPr/>
      </p:nvGrpSpPr>
      <p:grpSpPr>
        <a:xfrm>
          <a:off x="0" y="0"/>
          <a:ext cx="0" cy="0"/>
          <a:chOff x="0" y="0"/>
          <a:chExt cx="0" cy="0"/>
        </a:xfrm>
      </p:grpSpPr>
      <p:pic>
        <p:nvPicPr>
          <p:cNvPr id="1108" name="Google Shape;1108;p169"/>
          <p:cNvPicPr preferRelativeResize="0"/>
          <p:nvPr/>
        </p:nvPicPr>
        <p:blipFill>
          <a:blip r:embed="rId3">
            <a:alphaModFix/>
          </a:blip>
          <a:stretch>
            <a:fillRect/>
          </a:stretch>
        </p:blipFill>
        <p:spPr>
          <a:xfrm>
            <a:off x="1205650" y="0"/>
            <a:ext cx="6858000" cy="5143500"/>
          </a:xfrm>
          <a:prstGeom prst="rect">
            <a:avLst/>
          </a:prstGeom>
          <a:noFill/>
          <a:ln>
            <a:noFill/>
          </a:ln>
        </p:spPr>
      </p:pic>
    </p:spTree>
  </p:cSld>
  <p:clrMapOvr>
    <a:masterClrMapping/>
  </p:clrMapOvr>
</p:sld>
</file>

<file path=ppt/slides/slide1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2" name="Shape 1112"/>
        <p:cNvGrpSpPr/>
        <p:nvPr/>
      </p:nvGrpSpPr>
      <p:grpSpPr>
        <a:xfrm>
          <a:off x="0" y="0"/>
          <a:ext cx="0" cy="0"/>
          <a:chOff x="0" y="0"/>
          <a:chExt cx="0" cy="0"/>
        </a:xfrm>
      </p:grpSpPr>
      <p:pic>
        <p:nvPicPr>
          <p:cNvPr id="1113" name="Google Shape;1113;p170"/>
          <p:cNvPicPr preferRelativeResize="0"/>
          <p:nvPr/>
        </p:nvPicPr>
        <p:blipFill>
          <a:blip r:embed="rId3">
            <a:alphaModFix/>
          </a:blip>
          <a:stretch>
            <a:fillRect/>
          </a:stretch>
        </p:blipFill>
        <p:spPr>
          <a:xfrm>
            <a:off x="1052250" y="0"/>
            <a:ext cx="6858000" cy="5143500"/>
          </a:xfrm>
          <a:prstGeom prst="rect">
            <a:avLst/>
          </a:prstGeom>
          <a:noFill/>
          <a:ln>
            <a:noFill/>
          </a:ln>
        </p:spPr>
      </p:pic>
    </p:spTree>
  </p:cSld>
  <p:clrMapOvr>
    <a:masterClrMapping/>
  </p:clrMapOvr>
</p:sld>
</file>

<file path=ppt/slides/slide1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7" name="Shape 1117"/>
        <p:cNvGrpSpPr/>
        <p:nvPr/>
      </p:nvGrpSpPr>
      <p:grpSpPr>
        <a:xfrm>
          <a:off x="0" y="0"/>
          <a:ext cx="0" cy="0"/>
          <a:chOff x="0" y="0"/>
          <a:chExt cx="0" cy="0"/>
        </a:xfrm>
      </p:grpSpPr>
      <p:pic>
        <p:nvPicPr>
          <p:cNvPr id="1118" name="Google Shape;1118;p171"/>
          <p:cNvPicPr preferRelativeResize="0"/>
          <p:nvPr/>
        </p:nvPicPr>
        <p:blipFill>
          <a:blip r:embed="rId3">
            <a:alphaModFix/>
          </a:blip>
          <a:stretch>
            <a:fillRect/>
          </a:stretch>
        </p:blipFill>
        <p:spPr>
          <a:xfrm>
            <a:off x="1052275" y="0"/>
            <a:ext cx="6858000" cy="5143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87" name="Google Shape;187;p2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88" name="Google Shape;188;p28"/>
          <p:cNvPicPr preferRelativeResize="0"/>
          <p:nvPr/>
        </p:nvPicPr>
        <p:blipFill>
          <a:blip r:embed="rId3">
            <a:alphaModFix/>
          </a:blip>
          <a:stretch>
            <a:fillRect/>
          </a:stretch>
        </p:blipFill>
        <p:spPr>
          <a:xfrm>
            <a:off x="48976" y="0"/>
            <a:ext cx="9095025" cy="5143500"/>
          </a:xfrm>
          <a:prstGeom prst="rect">
            <a:avLst/>
          </a:prstGeom>
          <a:noFill/>
          <a:ln>
            <a:noFill/>
          </a:ln>
        </p:spPr>
      </p:pic>
      <p:sp>
        <p:nvSpPr>
          <p:cNvPr id="189" name="Google Shape;189;p28"/>
          <p:cNvSpPr txBox="1"/>
          <p:nvPr/>
        </p:nvSpPr>
        <p:spPr>
          <a:xfrm>
            <a:off x="1812475" y="2432250"/>
            <a:ext cx="4813500" cy="100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pic>
        <p:nvPicPr>
          <p:cNvPr id="190" name="Google Shape;190;p28"/>
          <p:cNvPicPr preferRelativeResize="0"/>
          <p:nvPr/>
        </p:nvPicPr>
        <p:blipFill>
          <a:blip r:embed="rId4">
            <a:alphaModFix/>
          </a:blip>
          <a:stretch>
            <a:fillRect/>
          </a:stretch>
        </p:blipFill>
        <p:spPr>
          <a:xfrm>
            <a:off x="2223876" y="909251"/>
            <a:ext cx="6146050" cy="3416400"/>
          </a:xfrm>
          <a:prstGeom prst="rect">
            <a:avLst/>
          </a:prstGeom>
          <a:noFill/>
          <a:ln>
            <a:noFill/>
          </a:ln>
        </p:spPr>
      </p:pic>
    </p:spTree>
  </p:cSld>
  <p:clrMapOvr>
    <a:masterClrMapping/>
  </p:clrMapOvr>
</p:sld>
</file>

<file path=ppt/slides/slide1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2" name="Shape 1122"/>
        <p:cNvGrpSpPr/>
        <p:nvPr/>
      </p:nvGrpSpPr>
      <p:grpSpPr>
        <a:xfrm>
          <a:off x="0" y="0"/>
          <a:ext cx="0" cy="0"/>
          <a:chOff x="0" y="0"/>
          <a:chExt cx="0" cy="0"/>
        </a:xfrm>
      </p:grpSpPr>
      <p:pic>
        <p:nvPicPr>
          <p:cNvPr id="1123" name="Google Shape;1123;p172"/>
          <p:cNvPicPr preferRelativeResize="0"/>
          <p:nvPr/>
        </p:nvPicPr>
        <p:blipFill>
          <a:blip r:embed="rId3">
            <a:alphaModFix/>
          </a:blip>
          <a:stretch>
            <a:fillRect/>
          </a:stretch>
        </p:blipFill>
        <p:spPr>
          <a:xfrm>
            <a:off x="1215875" y="0"/>
            <a:ext cx="6858000" cy="5143500"/>
          </a:xfrm>
          <a:prstGeom prst="rect">
            <a:avLst/>
          </a:prstGeom>
          <a:noFill/>
          <a:ln>
            <a:noFill/>
          </a:ln>
        </p:spPr>
      </p:pic>
    </p:spTree>
  </p:cSld>
  <p:clrMapOvr>
    <a:masterClrMapping/>
  </p:clrMapOvr>
</p:sld>
</file>

<file path=ppt/slides/slide1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7" name="Shape 1127"/>
        <p:cNvGrpSpPr/>
        <p:nvPr/>
      </p:nvGrpSpPr>
      <p:grpSpPr>
        <a:xfrm>
          <a:off x="0" y="0"/>
          <a:ext cx="0" cy="0"/>
          <a:chOff x="0" y="0"/>
          <a:chExt cx="0" cy="0"/>
        </a:xfrm>
      </p:grpSpPr>
      <p:pic>
        <p:nvPicPr>
          <p:cNvPr id="1128" name="Google Shape;1128;p173"/>
          <p:cNvPicPr preferRelativeResize="0"/>
          <p:nvPr/>
        </p:nvPicPr>
        <p:blipFill>
          <a:blip r:embed="rId3">
            <a:alphaModFix/>
          </a:blip>
          <a:stretch>
            <a:fillRect/>
          </a:stretch>
        </p:blipFill>
        <p:spPr>
          <a:xfrm>
            <a:off x="1082925" y="0"/>
            <a:ext cx="6858000" cy="5143500"/>
          </a:xfrm>
          <a:prstGeom prst="rect">
            <a:avLst/>
          </a:prstGeom>
          <a:noFill/>
          <a:ln>
            <a:noFill/>
          </a:ln>
        </p:spPr>
      </p:pic>
    </p:spTree>
  </p:cSld>
  <p:clrMapOvr>
    <a:masterClrMapping/>
  </p:clrMapOvr>
</p:sld>
</file>

<file path=ppt/slides/slide1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2" name="Shape 1132"/>
        <p:cNvGrpSpPr/>
        <p:nvPr/>
      </p:nvGrpSpPr>
      <p:grpSpPr>
        <a:xfrm>
          <a:off x="0" y="0"/>
          <a:ext cx="0" cy="0"/>
          <a:chOff x="0" y="0"/>
          <a:chExt cx="0" cy="0"/>
        </a:xfrm>
      </p:grpSpPr>
      <p:pic>
        <p:nvPicPr>
          <p:cNvPr id="1133" name="Google Shape;1133;p174"/>
          <p:cNvPicPr preferRelativeResize="0"/>
          <p:nvPr/>
        </p:nvPicPr>
        <p:blipFill>
          <a:blip r:embed="rId3">
            <a:alphaModFix/>
          </a:blip>
          <a:stretch>
            <a:fillRect/>
          </a:stretch>
        </p:blipFill>
        <p:spPr>
          <a:xfrm>
            <a:off x="1072700" y="0"/>
            <a:ext cx="6858000" cy="5143500"/>
          </a:xfrm>
          <a:prstGeom prst="rect">
            <a:avLst/>
          </a:prstGeom>
          <a:noFill/>
          <a:ln>
            <a:noFill/>
          </a:ln>
        </p:spPr>
      </p:pic>
    </p:spTree>
  </p:cSld>
  <p:clrMapOvr>
    <a:masterClrMapping/>
  </p:clrMapOvr>
</p:sld>
</file>

<file path=ppt/slides/slide1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7" name="Shape 1137"/>
        <p:cNvGrpSpPr/>
        <p:nvPr/>
      </p:nvGrpSpPr>
      <p:grpSpPr>
        <a:xfrm>
          <a:off x="0" y="0"/>
          <a:ext cx="0" cy="0"/>
          <a:chOff x="0" y="0"/>
          <a:chExt cx="0" cy="0"/>
        </a:xfrm>
      </p:grpSpPr>
      <p:pic>
        <p:nvPicPr>
          <p:cNvPr id="1138" name="Google Shape;1138;p175"/>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2" name="Shape 1142"/>
        <p:cNvGrpSpPr/>
        <p:nvPr/>
      </p:nvGrpSpPr>
      <p:grpSpPr>
        <a:xfrm>
          <a:off x="0" y="0"/>
          <a:ext cx="0" cy="0"/>
          <a:chOff x="0" y="0"/>
          <a:chExt cx="0" cy="0"/>
        </a:xfrm>
      </p:grpSpPr>
      <p:pic>
        <p:nvPicPr>
          <p:cNvPr id="1143" name="Google Shape;1143;p176"/>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7" name="Shape 1147"/>
        <p:cNvGrpSpPr/>
        <p:nvPr/>
      </p:nvGrpSpPr>
      <p:grpSpPr>
        <a:xfrm>
          <a:off x="0" y="0"/>
          <a:ext cx="0" cy="0"/>
          <a:chOff x="0" y="0"/>
          <a:chExt cx="0" cy="0"/>
        </a:xfrm>
      </p:grpSpPr>
      <p:pic>
        <p:nvPicPr>
          <p:cNvPr id="1148" name="Google Shape;1148;p177"/>
          <p:cNvPicPr preferRelativeResize="0"/>
          <p:nvPr/>
        </p:nvPicPr>
        <p:blipFill>
          <a:blip r:embed="rId3">
            <a:alphaModFix/>
          </a:blip>
          <a:stretch>
            <a:fillRect/>
          </a:stretch>
        </p:blipFill>
        <p:spPr>
          <a:xfrm>
            <a:off x="878400" y="0"/>
            <a:ext cx="6858000" cy="5143500"/>
          </a:xfrm>
          <a:prstGeom prst="rect">
            <a:avLst/>
          </a:prstGeom>
          <a:noFill/>
          <a:ln>
            <a:noFill/>
          </a:ln>
        </p:spPr>
      </p:pic>
    </p:spTree>
  </p:cSld>
  <p:clrMapOvr>
    <a:masterClrMapping/>
  </p:clrMapOvr>
</p:sld>
</file>

<file path=ppt/slides/slide1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2" name="Shape 1152"/>
        <p:cNvGrpSpPr/>
        <p:nvPr/>
      </p:nvGrpSpPr>
      <p:grpSpPr>
        <a:xfrm>
          <a:off x="0" y="0"/>
          <a:ext cx="0" cy="0"/>
          <a:chOff x="0" y="0"/>
          <a:chExt cx="0" cy="0"/>
        </a:xfrm>
      </p:grpSpPr>
      <p:pic>
        <p:nvPicPr>
          <p:cNvPr id="1153" name="Google Shape;1153;p178"/>
          <p:cNvPicPr preferRelativeResize="0"/>
          <p:nvPr/>
        </p:nvPicPr>
        <p:blipFill>
          <a:blip r:embed="rId3">
            <a:alphaModFix/>
          </a:blip>
          <a:stretch>
            <a:fillRect/>
          </a:stretch>
        </p:blipFill>
        <p:spPr>
          <a:xfrm>
            <a:off x="1072725" y="0"/>
            <a:ext cx="6858000" cy="5143500"/>
          </a:xfrm>
          <a:prstGeom prst="rect">
            <a:avLst/>
          </a:prstGeom>
          <a:noFill/>
          <a:ln>
            <a:noFill/>
          </a:ln>
        </p:spPr>
      </p:pic>
    </p:spTree>
  </p:cSld>
  <p:clrMapOvr>
    <a:masterClrMapping/>
  </p:clrMapOvr>
</p:sld>
</file>

<file path=ppt/slides/slide1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7" name="Shape 1157"/>
        <p:cNvGrpSpPr/>
        <p:nvPr/>
      </p:nvGrpSpPr>
      <p:grpSpPr>
        <a:xfrm>
          <a:off x="0" y="0"/>
          <a:ext cx="0" cy="0"/>
          <a:chOff x="0" y="0"/>
          <a:chExt cx="0" cy="0"/>
        </a:xfrm>
      </p:grpSpPr>
      <p:pic>
        <p:nvPicPr>
          <p:cNvPr id="1158" name="Google Shape;1158;p179"/>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2" name="Shape 1162"/>
        <p:cNvGrpSpPr/>
        <p:nvPr/>
      </p:nvGrpSpPr>
      <p:grpSpPr>
        <a:xfrm>
          <a:off x="0" y="0"/>
          <a:ext cx="0" cy="0"/>
          <a:chOff x="0" y="0"/>
          <a:chExt cx="0" cy="0"/>
        </a:xfrm>
      </p:grpSpPr>
      <p:pic>
        <p:nvPicPr>
          <p:cNvPr id="1163" name="Google Shape;1163;p180"/>
          <p:cNvPicPr preferRelativeResize="0"/>
          <p:nvPr/>
        </p:nvPicPr>
        <p:blipFill>
          <a:blip r:embed="rId3">
            <a:alphaModFix/>
          </a:blip>
          <a:stretch>
            <a:fillRect/>
          </a:stretch>
        </p:blipFill>
        <p:spPr>
          <a:xfrm>
            <a:off x="162625" y="0"/>
            <a:ext cx="6858000" cy="5143500"/>
          </a:xfrm>
          <a:prstGeom prst="rect">
            <a:avLst/>
          </a:prstGeom>
          <a:noFill/>
          <a:ln>
            <a:noFill/>
          </a:ln>
        </p:spPr>
      </p:pic>
    </p:spTree>
  </p:cSld>
  <p:clrMapOvr>
    <a:masterClrMapping/>
  </p:clrMapOvr>
</p:sld>
</file>

<file path=ppt/slides/slide1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7" name="Shape 1167"/>
        <p:cNvGrpSpPr/>
        <p:nvPr/>
      </p:nvGrpSpPr>
      <p:grpSpPr>
        <a:xfrm>
          <a:off x="0" y="0"/>
          <a:ext cx="0" cy="0"/>
          <a:chOff x="0" y="0"/>
          <a:chExt cx="0" cy="0"/>
        </a:xfrm>
      </p:grpSpPr>
      <p:pic>
        <p:nvPicPr>
          <p:cNvPr id="1168" name="Google Shape;1168;p181"/>
          <p:cNvPicPr preferRelativeResize="0"/>
          <p:nvPr/>
        </p:nvPicPr>
        <p:blipFill>
          <a:blip r:embed="rId3">
            <a:alphaModFix/>
          </a:blip>
          <a:stretch>
            <a:fillRect/>
          </a:stretch>
        </p:blipFill>
        <p:spPr>
          <a:xfrm>
            <a:off x="990900" y="0"/>
            <a:ext cx="6858000" cy="5143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96" name="Google Shape;196;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97" name="Google Shape;197;p29"/>
          <p:cNvPicPr preferRelativeResize="0"/>
          <p:nvPr/>
        </p:nvPicPr>
        <p:blipFill>
          <a:blip r:embed="rId3">
            <a:alphaModFix/>
          </a:blip>
          <a:stretch>
            <a:fillRect/>
          </a:stretch>
        </p:blipFill>
        <p:spPr>
          <a:xfrm>
            <a:off x="1" y="0"/>
            <a:ext cx="9144001" cy="5143500"/>
          </a:xfrm>
          <a:prstGeom prst="rect">
            <a:avLst/>
          </a:prstGeom>
          <a:noFill/>
          <a:ln>
            <a:noFill/>
          </a:ln>
        </p:spPr>
      </p:pic>
      <p:sp>
        <p:nvSpPr>
          <p:cNvPr id="198" name="Google Shape;198;p29"/>
          <p:cNvSpPr txBox="1"/>
          <p:nvPr/>
        </p:nvSpPr>
        <p:spPr>
          <a:xfrm>
            <a:off x="2941275" y="678300"/>
            <a:ext cx="5676000" cy="37869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0"/>
              </a:spcAft>
              <a:buNone/>
            </a:pPr>
            <a:r>
              <a:rPr lang="ru" sz="1600">
                <a:solidFill>
                  <a:schemeClr val="dk1"/>
                </a:solidFill>
                <a:latin typeface="Times New Roman"/>
                <a:ea typeface="Times New Roman"/>
                <a:cs typeface="Times New Roman"/>
                <a:sym typeface="Times New Roman"/>
              </a:rPr>
              <a:t>Родилась 31 августа в 1960 году в селе Курки.</a:t>
            </a:r>
            <a:endParaRPr sz="16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chemeClr val="dk1"/>
                </a:solidFill>
                <a:latin typeface="Times New Roman"/>
                <a:ea typeface="Times New Roman"/>
                <a:cs typeface="Times New Roman"/>
                <a:sym typeface="Times New Roman"/>
              </a:rPr>
              <a:t>в 1967 году пришла в 1 класс.</a:t>
            </a:r>
            <a:endParaRPr sz="16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chemeClr val="dk1"/>
                </a:solidFill>
                <a:latin typeface="Times New Roman"/>
                <a:ea typeface="Times New Roman"/>
                <a:cs typeface="Times New Roman"/>
                <a:sym typeface="Times New Roman"/>
              </a:rPr>
              <a:t>в 1977 году окончила школу и поступила в Свердловский ордена “Знак Почета” государственный педагогический институт по специальности русский язык и литература.</a:t>
            </a:r>
            <a:endParaRPr sz="16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chemeClr val="dk1"/>
                </a:solidFill>
                <a:latin typeface="Times New Roman"/>
                <a:ea typeface="Times New Roman"/>
                <a:cs typeface="Times New Roman"/>
                <a:sym typeface="Times New Roman"/>
              </a:rPr>
              <a:t>в 1981 году завершила учебу. в этот же год 15 августа Артинское РОНО по приказу направила в Куркинскую школу. </a:t>
            </a:r>
            <a:endParaRPr sz="16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chemeClr val="dk1"/>
                </a:solidFill>
                <a:latin typeface="Times New Roman"/>
                <a:ea typeface="Times New Roman"/>
                <a:cs typeface="Times New Roman"/>
                <a:sym typeface="Times New Roman"/>
              </a:rPr>
              <a:t>Первый год наряду с уроками русского языка и литературы была организатором внеклассной работы по школе. </a:t>
            </a:r>
            <a:endParaRPr sz="16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chemeClr val="dk1"/>
                </a:solidFill>
                <a:latin typeface="Times New Roman"/>
                <a:ea typeface="Times New Roman"/>
                <a:cs typeface="Times New Roman"/>
                <a:sym typeface="Times New Roman"/>
              </a:rPr>
              <a:t>1982 году назначили завучем школы и проработала до 2001 года.</a:t>
            </a:r>
            <a:endParaRPr sz="16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chemeClr val="dk1"/>
                </a:solidFill>
                <a:latin typeface="Times New Roman"/>
                <a:ea typeface="Times New Roman"/>
                <a:cs typeface="Times New Roman"/>
                <a:sym typeface="Times New Roman"/>
              </a:rPr>
              <a:t>31 августа 2001 года приказ №100 назначена директором школы, в котором работает по настоящее время.</a:t>
            </a:r>
            <a:endParaRPr sz="16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t/>
            </a:r>
            <a:endParaRPr sz="1600">
              <a:solidFill>
                <a:schemeClr val="dk2"/>
              </a:solidFill>
              <a:latin typeface="Times New Roman"/>
              <a:ea typeface="Times New Roman"/>
              <a:cs typeface="Times New Roman"/>
              <a:sym typeface="Times New Roman"/>
            </a:endParaRPr>
          </a:p>
        </p:txBody>
      </p:sp>
      <p:sp>
        <p:nvSpPr>
          <p:cNvPr id="199" name="Google Shape;199;p29"/>
          <p:cNvSpPr txBox="1"/>
          <p:nvPr/>
        </p:nvSpPr>
        <p:spPr>
          <a:xfrm>
            <a:off x="715625" y="445025"/>
            <a:ext cx="2140500" cy="70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Прохорова</a:t>
            </a:r>
            <a:endParaRPr b="1" i="1" sz="2000">
              <a:solidFill>
                <a:srgbClr val="0000FF"/>
              </a:solidFill>
              <a:latin typeface="Times New Roman"/>
              <a:ea typeface="Times New Roman"/>
              <a:cs typeface="Times New Roman"/>
              <a:sym typeface="Times New Roman"/>
            </a:endParaRPr>
          </a:p>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Римма Ивановна</a:t>
            </a:r>
            <a:endParaRPr b="1" i="1" sz="2000">
              <a:solidFill>
                <a:srgbClr val="0000FF"/>
              </a:solidFill>
              <a:latin typeface="Times New Roman"/>
              <a:ea typeface="Times New Roman"/>
              <a:cs typeface="Times New Roman"/>
              <a:sym typeface="Times New Roman"/>
            </a:endParaRPr>
          </a:p>
        </p:txBody>
      </p:sp>
      <p:pic>
        <p:nvPicPr>
          <p:cNvPr id="200" name="Google Shape;200;p29"/>
          <p:cNvPicPr preferRelativeResize="0"/>
          <p:nvPr/>
        </p:nvPicPr>
        <p:blipFill>
          <a:blip r:embed="rId4">
            <a:alphaModFix/>
          </a:blip>
          <a:stretch>
            <a:fillRect/>
          </a:stretch>
        </p:blipFill>
        <p:spPr>
          <a:xfrm>
            <a:off x="715625" y="1261925"/>
            <a:ext cx="1980774" cy="2860348"/>
          </a:xfrm>
          <a:prstGeom prst="rect">
            <a:avLst/>
          </a:prstGeom>
          <a:noFill/>
          <a:ln>
            <a:noFill/>
          </a:ln>
        </p:spPr>
      </p:pic>
      <p:pic>
        <p:nvPicPr>
          <p:cNvPr id="201" name="Google Shape;201;p29" title="музыкальный конкурс (online-video-cutter.com) (1).mp3">
            <a:hlinkClick r:id="rId5"/>
          </p:cNvPr>
          <p:cNvPicPr preferRelativeResize="0"/>
          <p:nvPr/>
        </p:nvPicPr>
        <p:blipFill>
          <a:blip r:embed="rId6">
            <a:alphaModFix/>
          </a:blip>
          <a:stretch>
            <a:fillRect/>
          </a:stretch>
        </p:blipFill>
        <p:spPr>
          <a:xfrm>
            <a:off x="2239200" y="4122275"/>
            <a:ext cx="457200" cy="457200"/>
          </a:xfrm>
          <a:prstGeom prst="rect">
            <a:avLst/>
          </a:prstGeom>
          <a:noFill/>
          <a:ln>
            <a:noFill/>
          </a:ln>
        </p:spPr>
      </p:pic>
    </p:spTree>
  </p:cSld>
  <p:clrMapOvr>
    <a:masterClrMapping/>
  </p:clrMapOvr>
</p:sld>
</file>

<file path=ppt/slides/slide1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2" name="Shape 1172"/>
        <p:cNvGrpSpPr/>
        <p:nvPr/>
      </p:nvGrpSpPr>
      <p:grpSpPr>
        <a:xfrm>
          <a:off x="0" y="0"/>
          <a:ext cx="0" cy="0"/>
          <a:chOff x="0" y="0"/>
          <a:chExt cx="0" cy="0"/>
        </a:xfrm>
      </p:grpSpPr>
      <p:pic>
        <p:nvPicPr>
          <p:cNvPr id="1173" name="Google Shape;1173;p182"/>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7" name="Shape 1177"/>
        <p:cNvGrpSpPr/>
        <p:nvPr/>
      </p:nvGrpSpPr>
      <p:grpSpPr>
        <a:xfrm>
          <a:off x="0" y="0"/>
          <a:ext cx="0" cy="0"/>
          <a:chOff x="0" y="0"/>
          <a:chExt cx="0" cy="0"/>
        </a:xfrm>
      </p:grpSpPr>
      <p:pic>
        <p:nvPicPr>
          <p:cNvPr id="1178" name="Google Shape;1178;p183"/>
          <p:cNvPicPr preferRelativeResize="0"/>
          <p:nvPr/>
        </p:nvPicPr>
        <p:blipFill>
          <a:blip r:embed="rId3">
            <a:alphaModFix/>
          </a:blip>
          <a:stretch>
            <a:fillRect/>
          </a:stretch>
        </p:blipFill>
        <p:spPr>
          <a:xfrm>
            <a:off x="1082950" y="0"/>
            <a:ext cx="6858000" cy="5143500"/>
          </a:xfrm>
          <a:prstGeom prst="rect">
            <a:avLst/>
          </a:prstGeom>
          <a:noFill/>
          <a:ln>
            <a:noFill/>
          </a:ln>
        </p:spPr>
      </p:pic>
    </p:spTree>
  </p:cSld>
  <p:clrMapOvr>
    <a:masterClrMapping/>
  </p:clrMapOvr>
</p:sld>
</file>

<file path=ppt/slides/slide1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2" name="Shape 1182"/>
        <p:cNvGrpSpPr/>
        <p:nvPr/>
      </p:nvGrpSpPr>
      <p:grpSpPr>
        <a:xfrm>
          <a:off x="0" y="0"/>
          <a:ext cx="0" cy="0"/>
          <a:chOff x="0" y="0"/>
          <a:chExt cx="0" cy="0"/>
        </a:xfrm>
      </p:grpSpPr>
      <p:pic>
        <p:nvPicPr>
          <p:cNvPr id="1183" name="Google Shape;1183;p184"/>
          <p:cNvPicPr preferRelativeResize="0"/>
          <p:nvPr/>
        </p:nvPicPr>
        <p:blipFill>
          <a:blip r:embed="rId3">
            <a:alphaModFix/>
          </a:blip>
          <a:stretch>
            <a:fillRect/>
          </a:stretch>
        </p:blipFill>
        <p:spPr>
          <a:xfrm>
            <a:off x="1072700" y="0"/>
            <a:ext cx="6858000" cy="5143500"/>
          </a:xfrm>
          <a:prstGeom prst="rect">
            <a:avLst/>
          </a:prstGeom>
          <a:noFill/>
          <a:ln>
            <a:noFill/>
          </a:ln>
        </p:spPr>
      </p:pic>
    </p:spTree>
  </p:cSld>
  <p:clrMapOvr>
    <a:masterClrMapping/>
  </p:clrMapOvr>
</p:sld>
</file>

<file path=ppt/slides/slide1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7" name="Shape 1187"/>
        <p:cNvGrpSpPr/>
        <p:nvPr/>
      </p:nvGrpSpPr>
      <p:grpSpPr>
        <a:xfrm>
          <a:off x="0" y="0"/>
          <a:ext cx="0" cy="0"/>
          <a:chOff x="0" y="0"/>
          <a:chExt cx="0" cy="0"/>
        </a:xfrm>
      </p:grpSpPr>
      <p:pic>
        <p:nvPicPr>
          <p:cNvPr id="1188" name="Google Shape;1188;p185"/>
          <p:cNvPicPr preferRelativeResize="0"/>
          <p:nvPr/>
        </p:nvPicPr>
        <p:blipFill>
          <a:blip r:embed="rId3">
            <a:alphaModFix/>
          </a:blip>
          <a:stretch>
            <a:fillRect/>
          </a:stretch>
        </p:blipFill>
        <p:spPr>
          <a:xfrm>
            <a:off x="1185200" y="0"/>
            <a:ext cx="6858000" cy="5143500"/>
          </a:xfrm>
          <a:prstGeom prst="rect">
            <a:avLst/>
          </a:prstGeom>
          <a:noFill/>
          <a:ln>
            <a:noFill/>
          </a:ln>
        </p:spPr>
      </p:pic>
    </p:spTree>
  </p:cSld>
  <p:clrMapOvr>
    <a:masterClrMapping/>
  </p:clrMapOvr>
</p:sld>
</file>

<file path=ppt/slides/slide1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2" name="Shape 1192"/>
        <p:cNvGrpSpPr/>
        <p:nvPr/>
      </p:nvGrpSpPr>
      <p:grpSpPr>
        <a:xfrm>
          <a:off x="0" y="0"/>
          <a:ext cx="0" cy="0"/>
          <a:chOff x="0" y="0"/>
          <a:chExt cx="0" cy="0"/>
        </a:xfrm>
      </p:grpSpPr>
      <p:pic>
        <p:nvPicPr>
          <p:cNvPr id="1193" name="Google Shape;1193;p186"/>
          <p:cNvPicPr preferRelativeResize="0"/>
          <p:nvPr/>
        </p:nvPicPr>
        <p:blipFill>
          <a:blip r:embed="rId3">
            <a:alphaModFix/>
          </a:blip>
          <a:stretch>
            <a:fillRect/>
          </a:stretch>
        </p:blipFill>
        <p:spPr>
          <a:xfrm>
            <a:off x="1205650" y="0"/>
            <a:ext cx="6858000" cy="5143500"/>
          </a:xfrm>
          <a:prstGeom prst="rect">
            <a:avLst/>
          </a:prstGeom>
          <a:noFill/>
          <a:ln>
            <a:noFill/>
          </a:ln>
        </p:spPr>
      </p:pic>
    </p:spTree>
  </p:cSld>
  <p:clrMapOvr>
    <a:masterClrMapping/>
  </p:clrMapOvr>
</p:sld>
</file>

<file path=ppt/slides/slide1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pic>
        <p:nvPicPr>
          <p:cNvPr id="1198" name="Google Shape;1198;p187"/>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2" name="Shape 1202"/>
        <p:cNvGrpSpPr/>
        <p:nvPr/>
      </p:nvGrpSpPr>
      <p:grpSpPr>
        <a:xfrm>
          <a:off x="0" y="0"/>
          <a:ext cx="0" cy="0"/>
          <a:chOff x="0" y="0"/>
          <a:chExt cx="0" cy="0"/>
        </a:xfrm>
      </p:grpSpPr>
      <p:pic>
        <p:nvPicPr>
          <p:cNvPr id="1203" name="Google Shape;1203;p188"/>
          <p:cNvPicPr preferRelativeResize="0"/>
          <p:nvPr/>
        </p:nvPicPr>
        <p:blipFill>
          <a:blip r:embed="rId3">
            <a:alphaModFix/>
          </a:blip>
          <a:stretch>
            <a:fillRect/>
          </a:stretch>
        </p:blipFill>
        <p:spPr>
          <a:xfrm>
            <a:off x="970475" y="0"/>
            <a:ext cx="6858000" cy="5143500"/>
          </a:xfrm>
          <a:prstGeom prst="rect">
            <a:avLst/>
          </a:prstGeom>
          <a:noFill/>
          <a:ln>
            <a:noFill/>
          </a:ln>
        </p:spPr>
      </p:pic>
    </p:spTree>
  </p:cSld>
  <p:clrMapOvr>
    <a:masterClrMapping/>
  </p:clrMapOvr>
</p:sld>
</file>

<file path=ppt/slides/slide1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pic>
        <p:nvPicPr>
          <p:cNvPr id="1208" name="Google Shape;1208;p189"/>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2" name="Shape 1212"/>
        <p:cNvGrpSpPr/>
        <p:nvPr/>
      </p:nvGrpSpPr>
      <p:grpSpPr>
        <a:xfrm>
          <a:off x="0" y="0"/>
          <a:ext cx="0" cy="0"/>
          <a:chOff x="0" y="0"/>
          <a:chExt cx="0" cy="0"/>
        </a:xfrm>
      </p:grpSpPr>
      <p:pic>
        <p:nvPicPr>
          <p:cNvPr id="1213" name="Google Shape;1213;p190"/>
          <p:cNvPicPr preferRelativeResize="0"/>
          <p:nvPr/>
        </p:nvPicPr>
        <p:blipFill>
          <a:blip r:embed="rId3">
            <a:alphaModFix/>
          </a:blip>
          <a:stretch>
            <a:fillRect/>
          </a:stretch>
        </p:blipFill>
        <p:spPr>
          <a:xfrm>
            <a:off x="755700" y="0"/>
            <a:ext cx="6858008" cy="5143500"/>
          </a:xfrm>
          <a:prstGeom prst="rect">
            <a:avLst/>
          </a:prstGeom>
          <a:noFill/>
          <a:ln>
            <a:noFill/>
          </a:ln>
        </p:spPr>
      </p:pic>
    </p:spTree>
  </p:cSld>
  <p:clrMapOvr>
    <a:masterClrMapping/>
  </p:clrMapOvr>
</p:sld>
</file>

<file path=ppt/slides/slide1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7" name="Shape 1217"/>
        <p:cNvGrpSpPr/>
        <p:nvPr/>
      </p:nvGrpSpPr>
      <p:grpSpPr>
        <a:xfrm>
          <a:off x="0" y="0"/>
          <a:ext cx="0" cy="0"/>
          <a:chOff x="0" y="0"/>
          <a:chExt cx="0" cy="0"/>
        </a:xfrm>
      </p:grpSpPr>
      <p:pic>
        <p:nvPicPr>
          <p:cNvPr id="1218" name="Google Shape;1218;p191"/>
          <p:cNvPicPr preferRelativeResize="0"/>
          <p:nvPr/>
        </p:nvPicPr>
        <p:blipFill>
          <a:blip r:embed="rId3">
            <a:alphaModFix/>
          </a:blip>
          <a:stretch>
            <a:fillRect/>
          </a:stretch>
        </p:blipFill>
        <p:spPr>
          <a:xfrm>
            <a:off x="929550" y="0"/>
            <a:ext cx="6858000" cy="514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07" name="Google Shape;207;p3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08" name="Google Shape;208;p30"/>
          <p:cNvPicPr preferRelativeResize="0"/>
          <p:nvPr/>
        </p:nvPicPr>
        <p:blipFill>
          <a:blip r:embed="rId3">
            <a:alphaModFix/>
          </a:blip>
          <a:stretch>
            <a:fillRect/>
          </a:stretch>
        </p:blipFill>
        <p:spPr>
          <a:xfrm>
            <a:off x="1" y="0"/>
            <a:ext cx="9144001" cy="5143500"/>
          </a:xfrm>
          <a:prstGeom prst="rect">
            <a:avLst/>
          </a:prstGeom>
          <a:noFill/>
          <a:ln>
            <a:noFill/>
          </a:ln>
        </p:spPr>
      </p:pic>
      <p:sp>
        <p:nvSpPr>
          <p:cNvPr id="209" name="Google Shape;209;p30"/>
          <p:cNvSpPr txBox="1"/>
          <p:nvPr/>
        </p:nvSpPr>
        <p:spPr>
          <a:xfrm>
            <a:off x="651725" y="445025"/>
            <a:ext cx="8008200" cy="388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ru" sz="1200">
                <a:solidFill>
                  <a:schemeClr val="dk1"/>
                </a:solidFill>
                <a:latin typeface="Times New Roman"/>
                <a:ea typeface="Times New Roman"/>
                <a:cs typeface="Times New Roman"/>
                <a:sym typeface="Times New Roman"/>
              </a:rPr>
              <a:t>Работа завуча: “Я </a:t>
            </a:r>
            <a:r>
              <a:rPr lang="ru" sz="1200">
                <a:solidFill>
                  <a:schemeClr val="dk1"/>
                </a:solidFill>
                <a:latin typeface="Times New Roman"/>
                <a:ea typeface="Times New Roman"/>
                <a:cs typeface="Times New Roman"/>
                <a:sym typeface="Times New Roman"/>
              </a:rPr>
              <a:t>целенаправленно</a:t>
            </a:r>
            <a:r>
              <a:rPr lang="ru" sz="1200">
                <a:solidFill>
                  <a:schemeClr val="dk1"/>
                </a:solidFill>
                <a:latin typeface="Times New Roman"/>
                <a:ea typeface="Times New Roman"/>
                <a:cs typeface="Times New Roman"/>
                <a:sym typeface="Times New Roman"/>
              </a:rPr>
              <a:t> работала по созданию кадров: учителей не хватало, учителя были </a:t>
            </a:r>
            <a:r>
              <a:rPr lang="ru" sz="1200">
                <a:solidFill>
                  <a:schemeClr val="dk1"/>
                </a:solidFill>
                <a:latin typeface="Times New Roman"/>
                <a:ea typeface="Times New Roman"/>
                <a:cs typeface="Times New Roman"/>
                <a:sym typeface="Times New Roman"/>
              </a:rPr>
              <a:t>не местные</a:t>
            </a:r>
            <a:r>
              <a:rPr lang="ru" sz="1200">
                <a:solidFill>
                  <a:schemeClr val="dk1"/>
                </a:solidFill>
                <a:latin typeface="Times New Roman"/>
                <a:ea typeface="Times New Roman"/>
                <a:cs typeface="Times New Roman"/>
                <a:sym typeface="Times New Roman"/>
              </a:rPr>
              <a:t>. нужно было закрепить наших выпускников школы. выстроила план работы: с 5-6 классов уже велась профориентационная работа, подготовка учеников в педагогический колледж, поддержка учителей учеников в старших классах по поступлению в педагогический колледж. </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ru" sz="1200">
                <a:solidFill>
                  <a:schemeClr val="dk1"/>
                </a:solidFill>
                <a:latin typeface="Times New Roman"/>
                <a:ea typeface="Times New Roman"/>
                <a:cs typeface="Times New Roman"/>
                <a:sym typeface="Times New Roman"/>
              </a:rPr>
              <a:t>В 1 год моей работы поступили 6 учеников в педагогический колледж, а во 2 год - 6 учеников. Всего прошли через педагогический колледж 32 человека и сейчас продолжают.”</a:t>
            </a:r>
            <a:endParaRPr sz="12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ru" sz="1200">
                <a:solidFill>
                  <a:schemeClr val="dk1"/>
                </a:solidFill>
                <a:latin typeface="Times New Roman"/>
                <a:ea typeface="Times New Roman"/>
                <a:cs typeface="Times New Roman"/>
                <a:sym typeface="Times New Roman"/>
              </a:rPr>
              <a:t>Работа директора: “Поставила цель: материально-техническое состояние школы: </a:t>
            </a:r>
            <a:endParaRPr sz="1200">
              <a:solidFill>
                <a:schemeClr val="dk1"/>
              </a:solidFill>
              <a:latin typeface="Times New Roman"/>
              <a:ea typeface="Times New Roman"/>
              <a:cs typeface="Times New Roman"/>
              <a:sym typeface="Times New Roman"/>
            </a:endParaRPr>
          </a:p>
          <a:p>
            <a:pPr indent="-304800" lvl="0" marL="457200" rtl="0" algn="l">
              <a:spcBef>
                <a:spcPts val="0"/>
              </a:spcBef>
              <a:spcAft>
                <a:spcPts val="0"/>
              </a:spcAft>
              <a:buClr>
                <a:schemeClr val="dk1"/>
              </a:buClr>
              <a:buSzPts val="1200"/>
              <a:buFont typeface="Times New Roman"/>
              <a:buAutoNum type="arabicParenR"/>
            </a:pPr>
            <a:r>
              <a:rPr lang="ru" sz="1200">
                <a:solidFill>
                  <a:schemeClr val="dk1"/>
                </a:solidFill>
                <a:latin typeface="Times New Roman"/>
                <a:ea typeface="Times New Roman"/>
                <a:cs typeface="Times New Roman"/>
                <a:sym typeface="Times New Roman"/>
              </a:rPr>
              <a:t>на сегодняшний день из 60 окон вставлены 40 окон.</a:t>
            </a:r>
            <a:endParaRPr sz="1200">
              <a:solidFill>
                <a:schemeClr val="dk1"/>
              </a:solidFill>
              <a:latin typeface="Times New Roman"/>
              <a:ea typeface="Times New Roman"/>
              <a:cs typeface="Times New Roman"/>
              <a:sym typeface="Times New Roman"/>
            </a:endParaRPr>
          </a:p>
          <a:p>
            <a:pPr indent="-304800" lvl="0" marL="457200" rtl="0" algn="l">
              <a:spcBef>
                <a:spcPts val="0"/>
              </a:spcBef>
              <a:spcAft>
                <a:spcPts val="0"/>
              </a:spcAft>
              <a:buClr>
                <a:schemeClr val="dk1"/>
              </a:buClr>
              <a:buSzPts val="1200"/>
              <a:buFont typeface="Times New Roman"/>
              <a:buAutoNum type="arabicParenR"/>
            </a:pPr>
            <a:r>
              <a:rPr lang="ru" sz="1200">
                <a:solidFill>
                  <a:schemeClr val="dk1"/>
                </a:solidFill>
                <a:latin typeface="Times New Roman"/>
                <a:ea typeface="Times New Roman"/>
                <a:cs typeface="Times New Roman"/>
                <a:sym typeface="Times New Roman"/>
              </a:rPr>
              <a:t>кровлю школы перекрывали в 3 захода тоже разными способами. </a:t>
            </a:r>
            <a:endParaRPr sz="1200">
              <a:solidFill>
                <a:schemeClr val="dk1"/>
              </a:solidFill>
              <a:latin typeface="Times New Roman"/>
              <a:ea typeface="Times New Roman"/>
              <a:cs typeface="Times New Roman"/>
              <a:sym typeface="Times New Roman"/>
            </a:endParaRPr>
          </a:p>
          <a:p>
            <a:pPr indent="-304800" lvl="0" marL="457200" rtl="0" algn="l">
              <a:spcBef>
                <a:spcPts val="0"/>
              </a:spcBef>
              <a:spcAft>
                <a:spcPts val="0"/>
              </a:spcAft>
              <a:buClr>
                <a:schemeClr val="dk1"/>
              </a:buClr>
              <a:buSzPts val="1200"/>
              <a:buFont typeface="Times New Roman"/>
              <a:buAutoNum type="arabicParenR"/>
            </a:pPr>
            <a:r>
              <a:rPr lang="ru" sz="1200">
                <a:solidFill>
                  <a:schemeClr val="dk1"/>
                </a:solidFill>
                <a:latin typeface="Times New Roman"/>
                <a:ea typeface="Times New Roman"/>
                <a:cs typeface="Times New Roman"/>
                <a:sym typeface="Times New Roman"/>
              </a:rPr>
              <a:t>отштукатурили фасад по периметру школы. </a:t>
            </a:r>
            <a:endParaRPr sz="1200">
              <a:solidFill>
                <a:schemeClr val="dk1"/>
              </a:solidFill>
              <a:latin typeface="Times New Roman"/>
              <a:ea typeface="Times New Roman"/>
              <a:cs typeface="Times New Roman"/>
              <a:sym typeface="Times New Roman"/>
            </a:endParaRPr>
          </a:p>
          <a:p>
            <a:pPr indent="-304800" lvl="0" marL="457200" rtl="0" algn="l">
              <a:spcBef>
                <a:spcPts val="0"/>
              </a:spcBef>
              <a:spcAft>
                <a:spcPts val="0"/>
              </a:spcAft>
              <a:buClr>
                <a:schemeClr val="dk1"/>
              </a:buClr>
              <a:buSzPts val="1200"/>
              <a:buFont typeface="Times New Roman"/>
              <a:buAutoNum type="arabicParenR"/>
            </a:pPr>
            <a:r>
              <a:rPr lang="ru" sz="1200">
                <a:solidFill>
                  <a:schemeClr val="dk1"/>
                </a:solidFill>
                <a:latin typeface="Times New Roman"/>
                <a:ea typeface="Times New Roman"/>
                <a:cs typeface="Times New Roman"/>
                <a:sym typeface="Times New Roman"/>
              </a:rPr>
              <a:t>в кочегарке заменили котел</a:t>
            </a:r>
            <a:endParaRPr sz="1200">
              <a:solidFill>
                <a:schemeClr val="dk1"/>
              </a:solidFill>
              <a:latin typeface="Times New Roman"/>
              <a:ea typeface="Times New Roman"/>
              <a:cs typeface="Times New Roman"/>
              <a:sym typeface="Times New Roman"/>
            </a:endParaRPr>
          </a:p>
          <a:p>
            <a:pPr indent="-304800" lvl="0" marL="457200" rtl="0" algn="l">
              <a:spcBef>
                <a:spcPts val="0"/>
              </a:spcBef>
              <a:spcAft>
                <a:spcPts val="0"/>
              </a:spcAft>
              <a:buClr>
                <a:schemeClr val="dk1"/>
              </a:buClr>
              <a:buSzPts val="1200"/>
              <a:buFont typeface="Times New Roman"/>
              <a:buAutoNum type="arabicParenR"/>
            </a:pPr>
            <a:r>
              <a:rPr lang="ru" sz="1200">
                <a:solidFill>
                  <a:schemeClr val="dk1"/>
                </a:solidFill>
                <a:latin typeface="Times New Roman"/>
                <a:ea typeface="Times New Roman"/>
                <a:cs typeface="Times New Roman"/>
                <a:sym typeface="Times New Roman"/>
              </a:rPr>
              <a:t>во всех учебных кабинетах сделали полы</a:t>
            </a:r>
            <a:endParaRPr sz="1200">
              <a:solidFill>
                <a:schemeClr val="dk1"/>
              </a:solidFill>
              <a:latin typeface="Times New Roman"/>
              <a:ea typeface="Times New Roman"/>
              <a:cs typeface="Times New Roman"/>
              <a:sym typeface="Times New Roman"/>
            </a:endParaRPr>
          </a:p>
          <a:p>
            <a:pPr indent="-304800" lvl="0" marL="457200" rtl="0" algn="l">
              <a:spcBef>
                <a:spcPts val="0"/>
              </a:spcBef>
              <a:spcAft>
                <a:spcPts val="0"/>
              </a:spcAft>
              <a:buClr>
                <a:schemeClr val="dk1"/>
              </a:buClr>
              <a:buSzPts val="1200"/>
              <a:buFont typeface="Times New Roman"/>
              <a:buAutoNum type="arabicParenR"/>
            </a:pPr>
            <a:r>
              <a:rPr lang="ru" sz="1200">
                <a:solidFill>
                  <a:schemeClr val="dk1"/>
                </a:solidFill>
                <a:latin typeface="Times New Roman"/>
                <a:ea typeface="Times New Roman"/>
                <a:cs typeface="Times New Roman"/>
                <a:sym typeface="Times New Roman"/>
              </a:rPr>
              <a:t>в спортзале отремонтировали потолок</a:t>
            </a:r>
            <a:endParaRPr sz="1200">
              <a:solidFill>
                <a:schemeClr val="dk1"/>
              </a:solidFill>
              <a:latin typeface="Times New Roman"/>
              <a:ea typeface="Times New Roman"/>
              <a:cs typeface="Times New Roman"/>
              <a:sym typeface="Times New Roman"/>
            </a:endParaRPr>
          </a:p>
          <a:p>
            <a:pPr indent="-304800" lvl="0" marL="457200" rtl="0" algn="l">
              <a:spcBef>
                <a:spcPts val="0"/>
              </a:spcBef>
              <a:spcAft>
                <a:spcPts val="0"/>
              </a:spcAft>
              <a:buClr>
                <a:schemeClr val="dk1"/>
              </a:buClr>
              <a:buSzPts val="1200"/>
              <a:buFont typeface="Times New Roman"/>
              <a:buAutoNum type="arabicParenR"/>
            </a:pPr>
            <a:r>
              <a:rPr lang="ru" sz="1200">
                <a:solidFill>
                  <a:schemeClr val="dk1"/>
                </a:solidFill>
                <a:latin typeface="Times New Roman"/>
                <a:ea typeface="Times New Roman"/>
                <a:cs typeface="Times New Roman"/>
                <a:sym typeface="Times New Roman"/>
              </a:rPr>
              <a:t>проведен водопровод в начальных классах</a:t>
            </a:r>
            <a:endParaRPr sz="1200">
              <a:solidFill>
                <a:schemeClr val="dk1"/>
              </a:solidFill>
              <a:latin typeface="Times New Roman"/>
              <a:ea typeface="Times New Roman"/>
              <a:cs typeface="Times New Roman"/>
              <a:sym typeface="Times New Roman"/>
            </a:endParaRPr>
          </a:p>
          <a:p>
            <a:pPr indent="-304800" lvl="0" marL="457200" rtl="0" algn="l">
              <a:spcBef>
                <a:spcPts val="0"/>
              </a:spcBef>
              <a:spcAft>
                <a:spcPts val="0"/>
              </a:spcAft>
              <a:buClr>
                <a:schemeClr val="dk1"/>
              </a:buClr>
              <a:buSzPts val="1200"/>
              <a:buFont typeface="Times New Roman"/>
              <a:buAutoNum type="arabicParenR"/>
            </a:pPr>
            <a:r>
              <a:rPr lang="ru" sz="1200">
                <a:solidFill>
                  <a:schemeClr val="dk1"/>
                </a:solidFill>
                <a:latin typeface="Times New Roman"/>
                <a:ea typeface="Times New Roman"/>
                <a:cs typeface="Times New Roman"/>
                <a:sym typeface="Times New Roman"/>
              </a:rPr>
              <a:t>отремонтирован полностью </a:t>
            </a:r>
            <a:r>
              <a:rPr lang="ru" sz="1200">
                <a:solidFill>
                  <a:schemeClr val="dk1"/>
                </a:solidFill>
                <a:latin typeface="Times New Roman"/>
                <a:ea typeface="Times New Roman"/>
                <a:cs typeface="Times New Roman"/>
                <a:sym typeface="Times New Roman"/>
              </a:rPr>
              <a:t>санузел</a:t>
            </a:r>
            <a:endParaRPr sz="1200">
              <a:solidFill>
                <a:schemeClr val="dk1"/>
              </a:solidFill>
              <a:latin typeface="Times New Roman"/>
              <a:ea typeface="Times New Roman"/>
              <a:cs typeface="Times New Roman"/>
              <a:sym typeface="Times New Roman"/>
            </a:endParaRPr>
          </a:p>
          <a:p>
            <a:pPr indent="-304800" lvl="0" marL="457200" rtl="0" algn="l">
              <a:spcBef>
                <a:spcPts val="0"/>
              </a:spcBef>
              <a:spcAft>
                <a:spcPts val="0"/>
              </a:spcAft>
              <a:buClr>
                <a:schemeClr val="dk1"/>
              </a:buClr>
              <a:buSzPts val="1200"/>
              <a:buFont typeface="Times New Roman"/>
              <a:buAutoNum type="arabicParenR"/>
            </a:pPr>
            <a:r>
              <a:rPr lang="ru" sz="1200">
                <a:solidFill>
                  <a:schemeClr val="dk1"/>
                </a:solidFill>
                <a:latin typeface="Times New Roman"/>
                <a:ea typeface="Times New Roman"/>
                <a:cs typeface="Times New Roman"/>
                <a:sym typeface="Times New Roman"/>
              </a:rPr>
              <a:t>в этом году заменена </a:t>
            </a:r>
            <a:r>
              <a:rPr lang="ru" sz="1200">
                <a:solidFill>
                  <a:schemeClr val="dk1"/>
                </a:solidFill>
                <a:latin typeface="Times New Roman"/>
                <a:ea typeface="Times New Roman"/>
                <a:cs typeface="Times New Roman"/>
                <a:sym typeface="Times New Roman"/>
              </a:rPr>
              <a:t>электропроводка</a:t>
            </a:r>
            <a:r>
              <a:rPr lang="ru" sz="1200">
                <a:solidFill>
                  <a:schemeClr val="dk1"/>
                </a:solidFill>
                <a:latin typeface="Times New Roman"/>
                <a:ea typeface="Times New Roman"/>
                <a:cs typeface="Times New Roman"/>
                <a:sym typeface="Times New Roman"/>
              </a:rPr>
              <a:t> по всей школе</a:t>
            </a:r>
            <a:endParaRPr sz="1200">
              <a:solidFill>
                <a:schemeClr val="dk1"/>
              </a:solidFill>
              <a:latin typeface="Times New Roman"/>
              <a:ea typeface="Times New Roman"/>
              <a:cs typeface="Times New Roman"/>
              <a:sym typeface="Times New Roman"/>
            </a:endParaRPr>
          </a:p>
          <a:p>
            <a:pPr indent="-304800" lvl="0" marL="457200" rtl="0" algn="l">
              <a:spcBef>
                <a:spcPts val="0"/>
              </a:spcBef>
              <a:spcAft>
                <a:spcPts val="0"/>
              </a:spcAft>
              <a:buClr>
                <a:schemeClr val="dk1"/>
              </a:buClr>
              <a:buSzPts val="1200"/>
              <a:buFont typeface="Times New Roman"/>
              <a:buAutoNum type="arabicParenR"/>
            </a:pPr>
            <a:r>
              <a:rPr lang="ru" sz="1200">
                <a:solidFill>
                  <a:schemeClr val="dk1"/>
                </a:solidFill>
                <a:latin typeface="Times New Roman"/>
                <a:ea typeface="Times New Roman"/>
                <a:cs typeface="Times New Roman"/>
                <a:sym typeface="Times New Roman"/>
              </a:rPr>
              <a:t>заменены двери школы</a:t>
            </a:r>
            <a:endParaRPr sz="1200">
              <a:solidFill>
                <a:schemeClr val="dk1"/>
              </a:solidFill>
              <a:latin typeface="Times New Roman"/>
              <a:ea typeface="Times New Roman"/>
              <a:cs typeface="Times New Roman"/>
              <a:sym typeface="Times New Roman"/>
            </a:endParaRPr>
          </a:p>
          <a:p>
            <a:pPr indent="-304800" lvl="0" marL="457200" rtl="0" algn="l">
              <a:spcBef>
                <a:spcPts val="0"/>
              </a:spcBef>
              <a:spcAft>
                <a:spcPts val="0"/>
              </a:spcAft>
              <a:buClr>
                <a:schemeClr val="dk1"/>
              </a:buClr>
              <a:buSzPts val="1200"/>
              <a:buFont typeface="Times New Roman"/>
              <a:buAutoNum type="arabicParenR"/>
            </a:pPr>
            <a:r>
              <a:rPr lang="ru" sz="1200">
                <a:solidFill>
                  <a:schemeClr val="dk1"/>
                </a:solidFill>
                <a:latin typeface="Times New Roman"/>
                <a:ea typeface="Times New Roman"/>
                <a:cs typeface="Times New Roman"/>
                <a:sym typeface="Times New Roman"/>
              </a:rPr>
              <a:t>по периметру школы сделали забор</a:t>
            </a:r>
            <a:endParaRPr sz="1200">
              <a:solidFill>
                <a:schemeClr val="dk1"/>
              </a:solidFill>
              <a:latin typeface="Times New Roman"/>
              <a:ea typeface="Times New Roman"/>
              <a:cs typeface="Times New Roman"/>
              <a:sym typeface="Times New Roman"/>
            </a:endParaRPr>
          </a:p>
          <a:p>
            <a:pPr indent="-304800" lvl="0" marL="457200" rtl="0" algn="l">
              <a:spcBef>
                <a:spcPts val="0"/>
              </a:spcBef>
              <a:spcAft>
                <a:spcPts val="0"/>
              </a:spcAft>
              <a:buClr>
                <a:schemeClr val="dk1"/>
              </a:buClr>
              <a:buSzPts val="1200"/>
              <a:buFont typeface="Times New Roman"/>
              <a:buAutoNum type="arabicParenR"/>
            </a:pPr>
            <a:r>
              <a:rPr lang="ru" sz="1200">
                <a:solidFill>
                  <a:schemeClr val="dk1"/>
                </a:solidFill>
                <a:latin typeface="Times New Roman"/>
                <a:ea typeface="Times New Roman"/>
                <a:cs typeface="Times New Roman"/>
                <a:sym typeface="Times New Roman"/>
              </a:rPr>
              <a:t>в столовой отремонтировали полы и потолок</a:t>
            </a:r>
            <a:endParaRPr sz="1200">
              <a:solidFill>
                <a:schemeClr val="dk1"/>
              </a:solidFill>
              <a:latin typeface="Times New Roman"/>
              <a:ea typeface="Times New Roman"/>
              <a:cs typeface="Times New Roman"/>
              <a:sym typeface="Times New Roman"/>
            </a:endParaRPr>
          </a:p>
          <a:p>
            <a:pPr indent="-304800" lvl="0" marL="457200" rtl="0" algn="l">
              <a:spcBef>
                <a:spcPts val="0"/>
              </a:spcBef>
              <a:spcAft>
                <a:spcPts val="0"/>
              </a:spcAft>
              <a:buClr>
                <a:schemeClr val="dk1"/>
              </a:buClr>
              <a:buSzPts val="1200"/>
              <a:buFont typeface="Times New Roman"/>
              <a:buAutoNum type="arabicParenR"/>
            </a:pPr>
            <a:r>
              <a:rPr lang="ru" sz="1200">
                <a:solidFill>
                  <a:schemeClr val="dk1"/>
                </a:solidFill>
                <a:latin typeface="Times New Roman"/>
                <a:ea typeface="Times New Roman"/>
                <a:cs typeface="Times New Roman"/>
                <a:sym typeface="Times New Roman"/>
              </a:rPr>
              <a:t>прошли 4 раза процедуру лицензирования и аккредитации школы”</a:t>
            </a:r>
            <a:endParaRPr sz="1200">
              <a:solidFill>
                <a:schemeClr val="dk1"/>
              </a:solidFill>
              <a:latin typeface="Times New Roman"/>
              <a:ea typeface="Times New Roman"/>
              <a:cs typeface="Times New Roman"/>
              <a:sym typeface="Times New Roman"/>
            </a:endParaRPr>
          </a:p>
        </p:txBody>
      </p:sp>
    </p:spTree>
  </p:cSld>
  <p:clrMapOvr>
    <a:masterClrMapping/>
  </p:clrMapOvr>
</p:sld>
</file>

<file path=ppt/slides/slide1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2" name="Shape 1222"/>
        <p:cNvGrpSpPr/>
        <p:nvPr/>
      </p:nvGrpSpPr>
      <p:grpSpPr>
        <a:xfrm>
          <a:off x="0" y="0"/>
          <a:ext cx="0" cy="0"/>
          <a:chOff x="0" y="0"/>
          <a:chExt cx="0" cy="0"/>
        </a:xfrm>
      </p:grpSpPr>
      <p:pic>
        <p:nvPicPr>
          <p:cNvPr id="1223" name="Google Shape;1223;p192"/>
          <p:cNvPicPr preferRelativeResize="0"/>
          <p:nvPr/>
        </p:nvPicPr>
        <p:blipFill>
          <a:blip r:embed="rId3">
            <a:alphaModFix/>
          </a:blip>
          <a:stretch>
            <a:fillRect/>
          </a:stretch>
        </p:blipFill>
        <p:spPr>
          <a:xfrm>
            <a:off x="1042025" y="0"/>
            <a:ext cx="6858000" cy="5143500"/>
          </a:xfrm>
          <a:prstGeom prst="rect">
            <a:avLst/>
          </a:prstGeom>
          <a:noFill/>
          <a:ln>
            <a:noFill/>
          </a:ln>
        </p:spPr>
      </p:pic>
    </p:spTree>
  </p:cSld>
  <p:clrMapOvr>
    <a:masterClrMapping/>
  </p:clrMapOvr>
</p:sld>
</file>

<file path=ppt/slides/slide1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7" name="Shape 1227"/>
        <p:cNvGrpSpPr/>
        <p:nvPr/>
      </p:nvGrpSpPr>
      <p:grpSpPr>
        <a:xfrm>
          <a:off x="0" y="0"/>
          <a:ext cx="0" cy="0"/>
          <a:chOff x="0" y="0"/>
          <a:chExt cx="0" cy="0"/>
        </a:xfrm>
      </p:grpSpPr>
      <p:pic>
        <p:nvPicPr>
          <p:cNvPr id="1228" name="Google Shape;1228;p193"/>
          <p:cNvPicPr preferRelativeResize="0"/>
          <p:nvPr/>
        </p:nvPicPr>
        <p:blipFill>
          <a:blip r:embed="rId3">
            <a:alphaModFix/>
          </a:blip>
          <a:stretch>
            <a:fillRect/>
          </a:stretch>
        </p:blipFill>
        <p:spPr>
          <a:xfrm>
            <a:off x="939775" y="0"/>
            <a:ext cx="6858000" cy="5143500"/>
          </a:xfrm>
          <a:prstGeom prst="rect">
            <a:avLst/>
          </a:prstGeom>
          <a:noFill/>
          <a:ln>
            <a:noFill/>
          </a:ln>
        </p:spPr>
      </p:pic>
    </p:spTree>
  </p:cSld>
  <p:clrMapOvr>
    <a:masterClrMapping/>
  </p:clrMapOvr>
</p:sld>
</file>

<file path=ppt/slides/slide1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2" name="Shape 1232"/>
        <p:cNvGrpSpPr/>
        <p:nvPr/>
      </p:nvGrpSpPr>
      <p:grpSpPr>
        <a:xfrm>
          <a:off x="0" y="0"/>
          <a:ext cx="0" cy="0"/>
          <a:chOff x="0" y="0"/>
          <a:chExt cx="0" cy="0"/>
        </a:xfrm>
      </p:grpSpPr>
      <p:pic>
        <p:nvPicPr>
          <p:cNvPr id="1233" name="Google Shape;1233;p194"/>
          <p:cNvPicPr preferRelativeResize="0"/>
          <p:nvPr/>
        </p:nvPicPr>
        <p:blipFill>
          <a:blip r:embed="rId3">
            <a:alphaModFix/>
          </a:blip>
          <a:stretch>
            <a:fillRect/>
          </a:stretch>
        </p:blipFill>
        <p:spPr>
          <a:xfrm>
            <a:off x="1042025" y="0"/>
            <a:ext cx="6857983" cy="5143500"/>
          </a:xfrm>
          <a:prstGeom prst="rect">
            <a:avLst/>
          </a:prstGeom>
          <a:noFill/>
          <a:ln>
            <a:noFill/>
          </a:ln>
        </p:spPr>
      </p:pic>
    </p:spTree>
  </p:cSld>
  <p:clrMapOvr>
    <a:masterClrMapping/>
  </p:clrMapOvr>
</p:sld>
</file>

<file path=ppt/slides/slide1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7" name="Shape 1237"/>
        <p:cNvGrpSpPr/>
        <p:nvPr/>
      </p:nvGrpSpPr>
      <p:grpSpPr>
        <a:xfrm>
          <a:off x="0" y="0"/>
          <a:ext cx="0" cy="0"/>
          <a:chOff x="0" y="0"/>
          <a:chExt cx="0" cy="0"/>
        </a:xfrm>
      </p:grpSpPr>
      <p:pic>
        <p:nvPicPr>
          <p:cNvPr id="1238" name="Google Shape;1238;p195"/>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pic>
        <p:nvPicPr>
          <p:cNvPr id="1243" name="Google Shape;1243;p196"/>
          <p:cNvPicPr preferRelativeResize="0"/>
          <p:nvPr/>
        </p:nvPicPr>
        <p:blipFill>
          <a:blip r:embed="rId3">
            <a:alphaModFix/>
          </a:blip>
          <a:stretch>
            <a:fillRect/>
          </a:stretch>
        </p:blipFill>
        <p:spPr>
          <a:xfrm>
            <a:off x="1042025" y="0"/>
            <a:ext cx="6858000" cy="5143500"/>
          </a:xfrm>
          <a:prstGeom prst="rect">
            <a:avLst/>
          </a:prstGeom>
          <a:noFill/>
          <a:ln>
            <a:noFill/>
          </a:ln>
        </p:spPr>
      </p:pic>
    </p:spTree>
  </p:cSld>
  <p:clrMapOvr>
    <a:masterClrMapping/>
  </p:clrMapOvr>
</p:sld>
</file>

<file path=ppt/slides/slide1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7" name="Shape 1247"/>
        <p:cNvGrpSpPr/>
        <p:nvPr/>
      </p:nvGrpSpPr>
      <p:grpSpPr>
        <a:xfrm>
          <a:off x="0" y="0"/>
          <a:ext cx="0" cy="0"/>
          <a:chOff x="0" y="0"/>
          <a:chExt cx="0" cy="0"/>
        </a:xfrm>
      </p:grpSpPr>
      <p:pic>
        <p:nvPicPr>
          <p:cNvPr id="1248" name="Google Shape;1248;p197"/>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2" name="Shape 1252"/>
        <p:cNvGrpSpPr/>
        <p:nvPr/>
      </p:nvGrpSpPr>
      <p:grpSpPr>
        <a:xfrm>
          <a:off x="0" y="0"/>
          <a:ext cx="0" cy="0"/>
          <a:chOff x="0" y="0"/>
          <a:chExt cx="0" cy="0"/>
        </a:xfrm>
      </p:grpSpPr>
      <p:pic>
        <p:nvPicPr>
          <p:cNvPr id="1253" name="Google Shape;1253;p198"/>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7" name="Shape 1257"/>
        <p:cNvGrpSpPr/>
        <p:nvPr/>
      </p:nvGrpSpPr>
      <p:grpSpPr>
        <a:xfrm>
          <a:off x="0" y="0"/>
          <a:ext cx="0" cy="0"/>
          <a:chOff x="0" y="0"/>
          <a:chExt cx="0" cy="0"/>
        </a:xfrm>
      </p:grpSpPr>
      <p:pic>
        <p:nvPicPr>
          <p:cNvPr id="1258" name="Google Shape;1258;p199"/>
          <p:cNvPicPr preferRelativeResize="0"/>
          <p:nvPr/>
        </p:nvPicPr>
        <p:blipFill>
          <a:blip r:embed="rId3">
            <a:alphaModFix/>
          </a:blip>
          <a:stretch>
            <a:fillRect/>
          </a:stretch>
        </p:blipFill>
        <p:spPr>
          <a:xfrm>
            <a:off x="1011350" y="0"/>
            <a:ext cx="6858000" cy="5143500"/>
          </a:xfrm>
          <a:prstGeom prst="rect">
            <a:avLst/>
          </a:prstGeom>
          <a:noFill/>
          <a:ln>
            <a:noFill/>
          </a:ln>
        </p:spPr>
      </p:pic>
    </p:spTree>
  </p:cSld>
  <p:clrMapOvr>
    <a:masterClrMapping/>
  </p:clrMapOvr>
</p:sld>
</file>

<file path=ppt/slides/slide1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2" name="Shape 1262"/>
        <p:cNvGrpSpPr/>
        <p:nvPr/>
      </p:nvGrpSpPr>
      <p:grpSpPr>
        <a:xfrm>
          <a:off x="0" y="0"/>
          <a:ext cx="0" cy="0"/>
          <a:chOff x="0" y="0"/>
          <a:chExt cx="0" cy="0"/>
        </a:xfrm>
      </p:grpSpPr>
      <p:pic>
        <p:nvPicPr>
          <p:cNvPr id="1263" name="Google Shape;1263;p200"/>
          <p:cNvPicPr preferRelativeResize="0"/>
          <p:nvPr/>
        </p:nvPicPr>
        <p:blipFill>
          <a:blip r:embed="rId3">
            <a:alphaModFix/>
          </a:blip>
          <a:stretch>
            <a:fillRect/>
          </a:stretch>
        </p:blipFill>
        <p:spPr>
          <a:xfrm>
            <a:off x="1062475" y="0"/>
            <a:ext cx="6858000" cy="5143500"/>
          </a:xfrm>
          <a:prstGeom prst="rect">
            <a:avLst/>
          </a:prstGeom>
          <a:noFill/>
          <a:ln>
            <a:noFill/>
          </a:ln>
        </p:spPr>
      </p:pic>
    </p:spTree>
  </p:cSld>
  <p:clrMapOvr>
    <a:masterClrMapping/>
  </p:clrMapOvr>
</p:sld>
</file>

<file path=ppt/slides/slide1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7" name="Shape 1267"/>
        <p:cNvGrpSpPr/>
        <p:nvPr/>
      </p:nvGrpSpPr>
      <p:grpSpPr>
        <a:xfrm>
          <a:off x="0" y="0"/>
          <a:ext cx="0" cy="0"/>
          <a:chOff x="0" y="0"/>
          <a:chExt cx="0" cy="0"/>
        </a:xfrm>
      </p:grpSpPr>
      <p:pic>
        <p:nvPicPr>
          <p:cNvPr id="1268" name="Google Shape;1268;p201"/>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15" name="Google Shape;215;p3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16" name="Google Shape;216;p31"/>
          <p:cNvPicPr preferRelativeResize="0"/>
          <p:nvPr/>
        </p:nvPicPr>
        <p:blipFill>
          <a:blip r:embed="rId3">
            <a:alphaModFix/>
          </a:blip>
          <a:stretch>
            <a:fillRect/>
          </a:stretch>
        </p:blipFill>
        <p:spPr>
          <a:xfrm>
            <a:off x="1" y="0"/>
            <a:ext cx="9144001" cy="5143500"/>
          </a:xfrm>
          <a:prstGeom prst="rect">
            <a:avLst/>
          </a:prstGeom>
          <a:noFill/>
          <a:ln>
            <a:noFill/>
          </a:ln>
        </p:spPr>
      </p:pic>
      <p:sp>
        <p:nvSpPr>
          <p:cNvPr id="217" name="Google Shape;217;p31"/>
          <p:cNvSpPr txBox="1"/>
          <p:nvPr/>
        </p:nvSpPr>
        <p:spPr>
          <a:xfrm>
            <a:off x="919350" y="632575"/>
            <a:ext cx="7305300" cy="35094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ru" sz="1800">
                <a:solidFill>
                  <a:schemeClr val="dk1"/>
                </a:solidFill>
                <a:latin typeface="Times New Roman"/>
                <a:ea typeface="Times New Roman"/>
                <a:cs typeface="Times New Roman"/>
                <a:sym typeface="Times New Roman"/>
              </a:rPr>
              <a:t>“Я счастливый человек! всю жизнь занимаюсь любимым делом в любимом месте, среди родных, любимыми людьми и от этого получаю радость!</a:t>
            </a:r>
            <a:endParaRPr sz="18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800">
                <a:solidFill>
                  <a:schemeClr val="dk1"/>
                </a:solidFill>
                <a:latin typeface="Times New Roman"/>
                <a:ea typeface="Times New Roman"/>
                <a:cs typeface="Times New Roman"/>
                <a:sym typeface="Times New Roman"/>
              </a:rPr>
              <a:t>Когда была завучем в летнее время очень ждала 1 сентября, очень скучала по школе.</a:t>
            </a:r>
            <a:endParaRPr sz="18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800">
                <a:solidFill>
                  <a:schemeClr val="dk1"/>
                </a:solidFill>
                <a:latin typeface="Times New Roman"/>
                <a:ea typeface="Times New Roman"/>
                <a:cs typeface="Times New Roman"/>
                <a:sym typeface="Times New Roman"/>
              </a:rPr>
              <a:t>А сейчас, как директор, не замечаю этого, не успеваю соскучиться.</a:t>
            </a:r>
            <a:endParaRPr sz="18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800">
                <a:solidFill>
                  <a:schemeClr val="dk1"/>
                </a:solidFill>
                <a:latin typeface="Times New Roman"/>
                <a:ea typeface="Times New Roman"/>
                <a:cs typeface="Times New Roman"/>
                <a:sym typeface="Times New Roman"/>
              </a:rPr>
              <a:t>Работы много в любом месте!”</a:t>
            </a:r>
            <a:endParaRPr sz="18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800">
                <a:solidFill>
                  <a:schemeClr val="dk1"/>
                </a:solidFill>
                <a:latin typeface="Times New Roman"/>
                <a:ea typeface="Times New Roman"/>
                <a:cs typeface="Times New Roman"/>
                <a:sym typeface="Times New Roman"/>
              </a:rPr>
              <a:t>В этом году стаж будет 43 года.</a:t>
            </a:r>
            <a:endParaRPr sz="18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800">
                <a:solidFill>
                  <a:schemeClr val="dk1"/>
                </a:solidFill>
                <a:latin typeface="Times New Roman"/>
                <a:ea typeface="Times New Roman"/>
                <a:cs typeface="Times New Roman"/>
                <a:sym typeface="Times New Roman"/>
              </a:rPr>
              <a:t>Награды:</a:t>
            </a:r>
            <a:endParaRPr sz="1800">
              <a:solidFill>
                <a:schemeClr val="dk1"/>
              </a:solidFill>
              <a:latin typeface="Times New Roman"/>
              <a:ea typeface="Times New Roman"/>
              <a:cs typeface="Times New Roman"/>
              <a:sym typeface="Times New Roman"/>
            </a:endParaRPr>
          </a:p>
          <a:p>
            <a:pPr indent="-342900" lvl="0" marL="457200" rtl="0" algn="just">
              <a:spcBef>
                <a:spcPts val="0"/>
              </a:spcBef>
              <a:spcAft>
                <a:spcPts val="0"/>
              </a:spcAft>
              <a:buClr>
                <a:schemeClr val="dk1"/>
              </a:buClr>
              <a:buSzPts val="1800"/>
              <a:buFont typeface="Times New Roman"/>
              <a:buChar char="●"/>
            </a:pPr>
            <a:r>
              <a:rPr lang="ru" sz="1800">
                <a:solidFill>
                  <a:schemeClr val="dk1"/>
                </a:solidFill>
                <a:latin typeface="Times New Roman"/>
                <a:ea typeface="Times New Roman"/>
                <a:cs typeface="Times New Roman"/>
                <a:sym typeface="Times New Roman"/>
              </a:rPr>
              <a:t>Почетный работник общего образования</a:t>
            </a:r>
            <a:endParaRPr sz="1800">
              <a:solidFill>
                <a:schemeClr val="dk1"/>
              </a:solidFill>
              <a:latin typeface="Times New Roman"/>
              <a:ea typeface="Times New Roman"/>
              <a:cs typeface="Times New Roman"/>
              <a:sym typeface="Times New Roman"/>
            </a:endParaRPr>
          </a:p>
          <a:p>
            <a:pPr indent="-342900" lvl="0" marL="457200" rtl="0" algn="just">
              <a:spcBef>
                <a:spcPts val="0"/>
              </a:spcBef>
              <a:spcAft>
                <a:spcPts val="0"/>
              </a:spcAft>
              <a:buClr>
                <a:schemeClr val="dk1"/>
              </a:buClr>
              <a:buSzPts val="1800"/>
              <a:buFont typeface="Times New Roman"/>
              <a:buChar char="●"/>
            </a:pPr>
            <a:r>
              <a:rPr lang="ru" sz="1800">
                <a:solidFill>
                  <a:schemeClr val="dk1"/>
                </a:solidFill>
                <a:latin typeface="Times New Roman"/>
                <a:ea typeface="Times New Roman"/>
                <a:cs typeface="Times New Roman"/>
                <a:sym typeface="Times New Roman"/>
              </a:rPr>
              <a:t>Ветеран Свердловской области </a:t>
            </a:r>
            <a:endParaRPr sz="1800">
              <a:solidFill>
                <a:schemeClr val="dk1"/>
              </a:solidFill>
              <a:latin typeface="Times New Roman"/>
              <a:ea typeface="Times New Roman"/>
              <a:cs typeface="Times New Roman"/>
              <a:sym typeface="Times New Roman"/>
            </a:endParaRPr>
          </a:p>
          <a:p>
            <a:pPr indent="-342900" lvl="0" marL="457200" rtl="0" algn="just">
              <a:spcBef>
                <a:spcPts val="0"/>
              </a:spcBef>
              <a:spcAft>
                <a:spcPts val="0"/>
              </a:spcAft>
              <a:buClr>
                <a:schemeClr val="dk1"/>
              </a:buClr>
              <a:buSzPts val="1800"/>
              <a:buFont typeface="Times New Roman"/>
              <a:buChar char="●"/>
            </a:pPr>
            <a:r>
              <a:rPr lang="ru" sz="1800">
                <a:solidFill>
                  <a:schemeClr val="dk1"/>
                </a:solidFill>
                <a:latin typeface="Times New Roman"/>
                <a:ea typeface="Times New Roman"/>
                <a:cs typeface="Times New Roman"/>
                <a:sym typeface="Times New Roman"/>
              </a:rPr>
              <a:t>Ветеран труда Российской Федерации</a:t>
            </a:r>
            <a:endParaRPr sz="1800">
              <a:solidFill>
                <a:schemeClr val="dk1"/>
              </a:solidFill>
              <a:latin typeface="Times New Roman"/>
              <a:ea typeface="Times New Roman"/>
              <a:cs typeface="Times New Roman"/>
              <a:sym typeface="Times New Roman"/>
            </a:endParaRPr>
          </a:p>
        </p:txBody>
      </p:sp>
    </p:spTree>
  </p:cSld>
  <p:clrMapOvr>
    <a:masterClrMapping/>
  </p:clrMapOvr>
</p:sld>
</file>

<file path=ppt/slides/slide1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2" name="Shape 1272"/>
        <p:cNvGrpSpPr/>
        <p:nvPr/>
      </p:nvGrpSpPr>
      <p:grpSpPr>
        <a:xfrm>
          <a:off x="0" y="0"/>
          <a:ext cx="0" cy="0"/>
          <a:chOff x="0" y="0"/>
          <a:chExt cx="0" cy="0"/>
        </a:xfrm>
      </p:grpSpPr>
      <p:pic>
        <p:nvPicPr>
          <p:cNvPr id="1273" name="Google Shape;1273;p202"/>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7" name="Shape 1277"/>
        <p:cNvGrpSpPr/>
        <p:nvPr/>
      </p:nvGrpSpPr>
      <p:grpSpPr>
        <a:xfrm>
          <a:off x="0" y="0"/>
          <a:ext cx="0" cy="0"/>
          <a:chOff x="0" y="0"/>
          <a:chExt cx="0" cy="0"/>
        </a:xfrm>
      </p:grpSpPr>
      <p:pic>
        <p:nvPicPr>
          <p:cNvPr id="1278" name="Google Shape;1278;p203"/>
          <p:cNvPicPr preferRelativeResize="0"/>
          <p:nvPr/>
        </p:nvPicPr>
        <p:blipFill>
          <a:blip r:embed="rId3">
            <a:alphaModFix/>
          </a:blip>
          <a:stretch>
            <a:fillRect/>
          </a:stretch>
        </p:blipFill>
        <p:spPr>
          <a:xfrm>
            <a:off x="1052225" y="0"/>
            <a:ext cx="6858000" cy="5143500"/>
          </a:xfrm>
          <a:prstGeom prst="rect">
            <a:avLst/>
          </a:prstGeom>
          <a:noFill/>
          <a:ln>
            <a:noFill/>
          </a:ln>
        </p:spPr>
      </p:pic>
    </p:spTree>
  </p:cSld>
  <p:clrMapOvr>
    <a:masterClrMapping/>
  </p:clrMapOvr>
</p:sld>
</file>

<file path=ppt/slides/slide1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2" name="Shape 1282"/>
        <p:cNvGrpSpPr/>
        <p:nvPr/>
      </p:nvGrpSpPr>
      <p:grpSpPr>
        <a:xfrm>
          <a:off x="0" y="0"/>
          <a:ext cx="0" cy="0"/>
          <a:chOff x="0" y="0"/>
          <a:chExt cx="0" cy="0"/>
        </a:xfrm>
      </p:grpSpPr>
      <p:pic>
        <p:nvPicPr>
          <p:cNvPr id="1283" name="Google Shape;1283;p204"/>
          <p:cNvPicPr preferRelativeResize="0"/>
          <p:nvPr/>
        </p:nvPicPr>
        <p:blipFill>
          <a:blip r:embed="rId3">
            <a:alphaModFix/>
          </a:blip>
          <a:stretch>
            <a:fillRect/>
          </a:stretch>
        </p:blipFill>
        <p:spPr>
          <a:xfrm>
            <a:off x="1205650" y="0"/>
            <a:ext cx="6858000" cy="5143500"/>
          </a:xfrm>
          <a:prstGeom prst="rect">
            <a:avLst/>
          </a:prstGeom>
          <a:noFill/>
          <a:ln>
            <a:noFill/>
          </a:ln>
        </p:spPr>
      </p:pic>
    </p:spTree>
  </p:cSld>
  <p:clrMapOvr>
    <a:masterClrMapping/>
  </p:clrMapOvr>
</p:sld>
</file>

<file path=ppt/slides/slide1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7" name="Shape 1287"/>
        <p:cNvGrpSpPr/>
        <p:nvPr/>
      </p:nvGrpSpPr>
      <p:grpSpPr>
        <a:xfrm>
          <a:off x="0" y="0"/>
          <a:ext cx="0" cy="0"/>
          <a:chOff x="0" y="0"/>
          <a:chExt cx="0" cy="0"/>
        </a:xfrm>
      </p:grpSpPr>
      <p:pic>
        <p:nvPicPr>
          <p:cNvPr id="1288" name="Google Shape;1288;p205"/>
          <p:cNvPicPr preferRelativeResize="0"/>
          <p:nvPr/>
        </p:nvPicPr>
        <p:blipFill>
          <a:blip r:embed="rId3">
            <a:alphaModFix/>
          </a:blip>
          <a:stretch>
            <a:fillRect/>
          </a:stretch>
        </p:blipFill>
        <p:spPr>
          <a:xfrm>
            <a:off x="1031825" y="0"/>
            <a:ext cx="6858000" cy="5143500"/>
          </a:xfrm>
          <a:prstGeom prst="rect">
            <a:avLst/>
          </a:prstGeom>
          <a:noFill/>
          <a:ln>
            <a:noFill/>
          </a:ln>
        </p:spPr>
      </p:pic>
    </p:spTree>
  </p:cSld>
  <p:clrMapOvr>
    <a:masterClrMapping/>
  </p:clrMapOvr>
</p:sld>
</file>

<file path=ppt/slides/slide1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2" name="Shape 1292"/>
        <p:cNvGrpSpPr/>
        <p:nvPr/>
      </p:nvGrpSpPr>
      <p:grpSpPr>
        <a:xfrm>
          <a:off x="0" y="0"/>
          <a:ext cx="0" cy="0"/>
          <a:chOff x="0" y="0"/>
          <a:chExt cx="0" cy="0"/>
        </a:xfrm>
      </p:grpSpPr>
      <p:pic>
        <p:nvPicPr>
          <p:cNvPr id="1293" name="Google Shape;1293;p206"/>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7" name="Shape 1297"/>
        <p:cNvGrpSpPr/>
        <p:nvPr/>
      </p:nvGrpSpPr>
      <p:grpSpPr>
        <a:xfrm>
          <a:off x="0" y="0"/>
          <a:ext cx="0" cy="0"/>
          <a:chOff x="0" y="0"/>
          <a:chExt cx="0" cy="0"/>
        </a:xfrm>
      </p:grpSpPr>
      <p:pic>
        <p:nvPicPr>
          <p:cNvPr id="1298" name="Google Shape;1298;p207"/>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2" name="Shape 1302"/>
        <p:cNvGrpSpPr/>
        <p:nvPr/>
      </p:nvGrpSpPr>
      <p:grpSpPr>
        <a:xfrm>
          <a:off x="0" y="0"/>
          <a:ext cx="0" cy="0"/>
          <a:chOff x="0" y="0"/>
          <a:chExt cx="0" cy="0"/>
        </a:xfrm>
      </p:grpSpPr>
      <p:pic>
        <p:nvPicPr>
          <p:cNvPr id="1303" name="Google Shape;1303;p208"/>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7" name="Shape 1307"/>
        <p:cNvGrpSpPr/>
        <p:nvPr/>
      </p:nvGrpSpPr>
      <p:grpSpPr>
        <a:xfrm>
          <a:off x="0" y="0"/>
          <a:ext cx="0" cy="0"/>
          <a:chOff x="0" y="0"/>
          <a:chExt cx="0" cy="0"/>
        </a:xfrm>
      </p:grpSpPr>
      <p:pic>
        <p:nvPicPr>
          <p:cNvPr id="1308" name="Google Shape;1308;p209"/>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1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2" name="Shape 1312"/>
        <p:cNvGrpSpPr/>
        <p:nvPr/>
      </p:nvGrpSpPr>
      <p:grpSpPr>
        <a:xfrm>
          <a:off x="0" y="0"/>
          <a:ext cx="0" cy="0"/>
          <a:chOff x="0" y="0"/>
          <a:chExt cx="0" cy="0"/>
        </a:xfrm>
      </p:grpSpPr>
      <p:pic>
        <p:nvPicPr>
          <p:cNvPr id="1313" name="Google Shape;1313;p210"/>
          <p:cNvPicPr preferRelativeResize="0"/>
          <p:nvPr/>
        </p:nvPicPr>
        <p:blipFill>
          <a:blip r:embed="rId3">
            <a:alphaModFix/>
          </a:blip>
          <a:stretch>
            <a:fillRect/>
          </a:stretch>
        </p:blipFill>
        <p:spPr>
          <a:xfrm>
            <a:off x="990900" y="0"/>
            <a:ext cx="6858008" cy="5143500"/>
          </a:xfrm>
          <a:prstGeom prst="rect">
            <a:avLst/>
          </a:prstGeom>
          <a:noFill/>
          <a:ln>
            <a:noFill/>
          </a:ln>
        </p:spPr>
      </p:pic>
    </p:spTree>
  </p:cSld>
  <p:clrMapOvr>
    <a:masterClrMapping/>
  </p:clrMapOvr>
</p:sld>
</file>

<file path=ppt/slides/slide1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7" name="Shape 1317"/>
        <p:cNvGrpSpPr/>
        <p:nvPr/>
      </p:nvGrpSpPr>
      <p:grpSpPr>
        <a:xfrm>
          <a:off x="0" y="0"/>
          <a:ext cx="0" cy="0"/>
          <a:chOff x="0" y="0"/>
          <a:chExt cx="0" cy="0"/>
        </a:xfrm>
      </p:grpSpPr>
      <p:pic>
        <p:nvPicPr>
          <p:cNvPr id="1318" name="Google Shape;1318;p211"/>
          <p:cNvPicPr preferRelativeResize="0"/>
          <p:nvPr/>
        </p:nvPicPr>
        <p:blipFill>
          <a:blip r:embed="rId3">
            <a:alphaModFix/>
          </a:blip>
          <a:stretch>
            <a:fillRect/>
          </a:stretch>
        </p:blipFill>
        <p:spPr>
          <a:xfrm>
            <a:off x="1195425" y="0"/>
            <a:ext cx="6858000" cy="5143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pic>
        <p:nvPicPr>
          <p:cNvPr id="61" name="Google Shape;61;p14"/>
          <p:cNvPicPr preferRelativeResize="0"/>
          <p:nvPr/>
        </p:nvPicPr>
        <p:blipFill>
          <a:blip r:embed="rId3">
            <a:alphaModFix/>
          </a:blip>
          <a:stretch>
            <a:fillRect/>
          </a:stretch>
        </p:blipFill>
        <p:spPr>
          <a:xfrm>
            <a:off x="0" y="0"/>
            <a:ext cx="9144000" cy="5143499"/>
          </a:xfrm>
          <a:prstGeom prst="rect">
            <a:avLst/>
          </a:prstGeom>
          <a:noFill/>
          <a:ln>
            <a:noFill/>
          </a:ln>
        </p:spPr>
      </p:pic>
      <p:sp>
        <p:nvSpPr>
          <p:cNvPr id="62" name="Google Shape;62;p14"/>
          <p:cNvSpPr txBox="1"/>
          <p:nvPr/>
        </p:nvSpPr>
        <p:spPr>
          <a:xfrm>
            <a:off x="1132500" y="189150"/>
            <a:ext cx="7046400" cy="815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4100">
                <a:solidFill>
                  <a:schemeClr val="dk1"/>
                </a:solidFill>
              </a:rPr>
              <a:t>История школы</a:t>
            </a:r>
            <a:endParaRPr/>
          </a:p>
        </p:txBody>
      </p:sp>
      <p:sp>
        <p:nvSpPr>
          <p:cNvPr id="63" name="Google Shape;63;p14"/>
          <p:cNvSpPr txBox="1"/>
          <p:nvPr/>
        </p:nvSpPr>
        <p:spPr>
          <a:xfrm>
            <a:off x="671175" y="854700"/>
            <a:ext cx="7404000" cy="3434100"/>
          </a:xfrm>
          <a:prstGeom prst="rect">
            <a:avLst/>
          </a:prstGeom>
          <a:noFill/>
          <a:ln>
            <a:noFill/>
          </a:ln>
        </p:spPr>
        <p:txBody>
          <a:bodyPr anchorCtr="0" anchor="t" bIns="91425" lIns="91425" spcFirstLastPara="1" rIns="91425" wrap="square" tIns="91425">
            <a:spAutoFit/>
          </a:bodyPr>
          <a:lstStyle/>
          <a:p>
            <a:pPr indent="444500" lvl="0" marL="0" rtl="0" algn="just">
              <a:lnSpc>
                <a:spcPct val="115000"/>
              </a:lnSpc>
              <a:spcBef>
                <a:spcPts val="1200"/>
              </a:spcBef>
              <a:spcAft>
                <a:spcPts val="0"/>
              </a:spcAft>
              <a:buNone/>
            </a:pPr>
            <a:r>
              <a:rPr lang="ru">
                <a:solidFill>
                  <a:schemeClr val="dk1"/>
                </a:solidFill>
                <a:latin typeface="Times New Roman"/>
                <a:ea typeface="Times New Roman"/>
                <a:cs typeface="Times New Roman"/>
                <a:sym typeface="Times New Roman"/>
              </a:rPr>
              <a:t>В 60-м году встал вопрос о строительстве новой школы. Директора школы поддержало Свердловской ОБЛОНО, было дано поручение Артинскому РОНО приступить к подготовке проектной документации на строительство Куркинской восьмилетней типовой школы. В районе шла кадровая перетряска, но Н.Л. Зырянова поддержал заведующий Артинским РОНО Малыгин Михаил Павлович.</a:t>
            </a:r>
            <a:endParaRPr>
              <a:solidFill>
                <a:schemeClr val="dk1"/>
              </a:solidFill>
              <a:latin typeface="Times New Roman"/>
              <a:ea typeface="Times New Roman"/>
              <a:cs typeface="Times New Roman"/>
              <a:sym typeface="Times New Roman"/>
            </a:endParaRPr>
          </a:p>
          <a:p>
            <a:pPr indent="0" lvl="0" marL="0" rtl="0" algn="just">
              <a:lnSpc>
                <a:spcPct val="115000"/>
              </a:lnSpc>
              <a:spcBef>
                <a:spcPts val="1200"/>
              </a:spcBef>
              <a:spcAft>
                <a:spcPts val="0"/>
              </a:spcAft>
              <a:buNone/>
            </a:pPr>
            <a:r>
              <a:rPr lang="ru">
                <a:solidFill>
                  <a:schemeClr val="dk1"/>
                </a:solidFill>
                <a:latin typeface="Times New Roman"/>
                <a:ea typeface="Times New Roman"/>
                <a:cs typeface="Times New Roman"/>
                <a:sym typeface="Times New Roman"/>
              </a:rPr>
              <a:t> В 1961 году началось строительство. Начали с рубки леса весной. Использовали ручные пилы, жили в лесу, домой приезжали только на выходные. В бригаду входили: Петров П.П., Николаев Я.И., Васяев А.Н., Иванова Е.Д, Мезин И.Н., Мишин С.М., Илькина Дарья, Мишина Зоя, Николаева Зоя, Комиссарова Зоя, Андреев Иван, Андреева Анна, Николаев Алексей, Мишин Алексей, Мишина Салика, Илькина Анна, Иванаева Падиян, Сенаев Иван, Сенаева Анюшка, Семенов Николай.</a:t>
            </a:r>
            <a:endParaRPr>
              <a:solidFill>
                <a:schemeClr val="dk1"/>
              </a:solidFill>
              <a:latin typeface="Times New Roman"/>
              <a:ea typeface="Times New Roman"/>
              <a:cs typeface="Times New Roman"/>
              <a:sym typeface="Times New Roman"/>
            </a:endParaRPr>
          </a:p>
          <a:p>
            <a:pPr indent="444500" lvl="0" marL="0" rtl="0" algn="just">
              <a:lnSpc>
                <a:spcPct val="115000"/>
              </a:lnSpc>
              <a:spcBef>
                <a:spcPts val="1200"/>
              </a:spcBef>
              <a:spcAft>
                <a:spcPts val="0"/>
              </a:spcAft>
              <a:buNone/>
            </a:pPr>
            <a:r>
              <a:t/>
            </a:r>
            <a:endParaRPr>
              <a:solidFill>
                <a:schemeClr val="dk1"/>
              </a:solidFill>
              <a:latin typeface="Times New Roman"/>
              <a:ea typeface="Times New Roman"/>
              <a:cs typeface="Times New Roman"/>
              <a:sym typeface="Times New 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23" name="Google Shape;223;p3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24" name="Google Shape;224;p32"/>
          <p:cNvPicPr preferRelativeResize="0"/>
          <p:nvPr/>
        </p:nvPicPr>
        <p:blipFill>
          <a:blip r:embed="rId3">
            <a:alphaModFix/>
          </a:blip>
          <a:stretch>
            <a:fillRect/>
          </a:stretch>
        </p:blipFill>
        <p:spPr>
          <a:xfrm>
            <a:off x="0" y="0"/>
            <a:ext cx="9144001" cy="5143500"/>
          </a:xfrm>
          <a:prstGeom prst="rect">
            <a:avLst/>
          </a:prstGeom>
          <a:noFill/>
          <a:ln>
            <a:noFill/>
          </a:ln>
        </p:spPr>
      </p:pic>
      <p:sp>
        <p:nvSpPr>
          <p:cNvPr id="225" name="Google Shape;225;p32"/>
          <p:cNvSpPr txBox="1"/>
          <p:nvPr/>
        </p:nvSpPr>
        <p:spPr>
          <a:xfrm>
            <a:off x="593275" y="445025"/>
            <a:ext cx="2488500" cy="710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Прохоров </a:t>
            </a:r>
            <a:endParaRPr b="1" i="1" sz="2000">
              <a:solidFill>
                <a:srgbClr val="0000FF"/>
              </a:solidFill>
              <a:latin typeface="Times New Roman"/>
              <a:ea typeface="Times New Roman"/>
              <a:cs typeface="Times New Roman"/>
              <a:sym typeface="Times New Roman"/>
            </a:endParaRPr>
          </a:p>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Леонид Алексеевич</a:t>
            </a:r>
            <a:endParaRPr b="1" i="1" sz="2000">
              <a:solidFill>
                <a:srgbClr val="0000FF"/>
              </a:solidFill>
              <a:latin typeface="Times New Roman"/>
              <a:ea typeface="Times New Roman"/>
              <a:cs typeface="Times New Roman"/>
              <a:sym typeface="Times New Roman"/>
            </a:endParaRPr>
          </a:p>
          <a:p>
            <a:pPr indent="0" lvl="0" marL="0" rtl="0" algn="l">
              <a:spcBef>
                <a:spcPts val="0"/>
              </a:spcBef>
              <a:spcAft>
                <a:spcPts val="0"/>
              </a:spcAft>
              <a:buNone/>
            </a:pPr>
            <a:r>
              <a:t/>
            </a:r>
            <a:endParaRPr sz="1800">
              <a:solidFill>
                <a:schemeClr val="dk2"/>
              </a:solidFill>
            </a:endParaRPr>
          </a:p>
        </p:txBody>
      </p:sp>
      <p:sp>
        <p:nvSpPr>
          <p:cNvPr id="226" name="Google Shape;226;p32"/>
          <p:cNvSpPr txBox="1"/>
          <p:nvPr/>
        </p:nvSpPr>
        <p:spPr>
          <a:xfrm>
            <a:off x="3028950" y="603250"/>
            <a:ext cx="5556300" cy="42885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0"/>
              </a:spcAft>
              <a:buNone/>
            </a:pPr>
            <a:r>
              <a:rPr lang="ru">
                <a:solidFill>
                  <a:srgbClr val="1A1A1A"/>
                </a:solidFill>
                <a:highlight>
                  <a:schemeClr val="lt1"/>
                </a:highlight>
                <a:latin typeface="Times New Roman"/>
                <a:ea typeface="Times New Roman"/>
                <a:cs typeface="Times New Roman"/>
                <a:sym typeface="Times New Roman"/>
              </a:rPr>
              <a:t>Родился 16 ноября 1962 года в деревне Афонасково.</a:t>
            </a:r>
            <a:endParaRPr>
              <a:solidFill>
                <a:srgbClr val="1A1A1A"/>
              </a:solidFill>
              <a:highlight>
                <a:schemeClr val="lt1"/>
              </a:highlight>
              <a:latin typeface="Times New Roman"/>
              <a:ea typeface="Times New Roman"/>
              <a:cs typeface="Times New Roman"/>
              <a:sym typeface="Times New Roman"/>
            </a:endParaRPr>
          </a:p>
          <a:p>
            <a:pPr indent="0" lvl="0" marL="0" rtl="0" algn="just">
              <a:spcBef>
                <a:spcPts val="0"/>
              </a:spcBef>
              <a:spcAft>
                <a:spcPts val="0"/>
              </a:spcAft>
              <a:buNone/>
            </a:pPr>
            <a:r>
              <a:rPr lang="ru">
                <a:solidFill>
                  <a:srgbClr val="1A1A1A"/>
                </a:solidFill>
                <a:highlight>
                  <a:schemeClr val="lt1"/>
                </a:highlight>
                <a:latin typeface="Times New Roman"/>
                <a:ea typeface="Times New Roman"/>
                <a:cs typeface="Times New Roman"/>
                <a:sym typeface="Times New Roman"/>
              </a:rPr>
              <a:t>1981 закончил школу и поступил на завод в 1 цех правильщиком кос.</a:t>
            </a:r>
            <a:endParaRPr>
              <a:solidFill>
                <a:srgbClr val="1A1A1A"/>
              </a:solidFill>
              <a:highlight>
                <a:schemeClr val="lt1"/>
              </a:highlight>
              <a:latin typeface="Times New Roman"/>
              <a:ea typeface="Times New Roman"/>
              <a:cs typeface="Times New Roman"/>
              <a:sym typeface="Times New Roman"/>
            </a:endParaRPr>
          </a:p>
          <a:p>
            <a:pPr indent="0" lvl="0" marL="0" rtl="0" algn="just">
              <a:spcBef>
                <a:spcPts val="0"/>
              </a:spcBef>
              <a:spcAft>
                <a:spcPts val="0"/>
              </a:spcAft>
              <a:buNone/>
            </a:pPr>
            <a:r>
              <a:rPr lang="ru">
                <a:solidFill>
                  <a:srgbClr val="1A1A1A"/>
                </a:solidFill>
                <a:highlight>
                  <a:schemeClr val="lt1"/>
                </a:highlight>
                <a:latin typeface="Times New Roman"/>
                <a:ea typeface="Times New Roman"/>
                <a:cs typeface="Times New Roman"/>
                <a:sym typeface="Times New Roman"/>
              </a:rPr>
              <a:t>23 октября 1981 году призвали в армию</a:t>
            </a:r>
            <a:endParaRPr>
              <a:solidFill>
                <a:srgbClr val="1A1A1A"/>
              </a:solidFill>
              <a:highlight>
                <a:schemeClr val="lt1"/>
              </a:highlight>
              <a:latin typeface="Times New Roman"/>
              <a:ea typeface="Times New Roman"/>
              <a:cs typeface="Times New Roman"/>
              <a:sym typeface="Times New Roman"/>
            </a:endParaRPr>
          </a:p>
          <a:p>
            <a:pPr indent="0" lvl="0" marL="0" rtl="0" algn="just">
              <a:spcBef>
                <a:spcPts val="0"/>
              </a:spcBef>
              <a:spcAft>
                <a:spcPts val="0"/>
              </a:spcAft>
              <a:buNone/>
            </a:pPr>
            <a:r>
              <a:rPr lang="ru">
                <a:solidFill>
                  <a:srgbClr val="1A1A1A"/>
                </a:solidFill>
                <a:highlight>
                  <a:schemeClr val="lt1"/>
                </a:highlight>
                <a:latin typeface="Times New Roman"/>
                <a:ea typeface="Times New Roman"/>
                <a:cs typeface="Times New Roman"/>
                <a:sym typeface="Times New Roman"/>
              </a:rPr>
              <a:t>после окончания службы в 1984 году вновь возвращается на завод КИПиА (контрольно-измерительные приборы и автоматики).</a:t>
            </a:r>
            <a:endParaRPr>
              <a:solidFill>
                <a:srgbClr val="1A1A1A"/>
              </a:solidFill>
              <a:highlight>
                <a:schemeClr val="lt1"/>
              </a:highlight>
              <a:latin typeface="Times New Roman"/>
              <a:ea typeface="Times New Roman"/>
              <a:cs typeface="Times New Roman"/>
              <a:sym typeface="Times New Roman"/>
            </a:endParaRPr>
          </a:p>
          <a:p>
            <a:pPr indent="0" lvl="0" marL="0" rtl="0" algn="just">
              <a:spcBef>
                <a:spcPts val="0"/>
              </a:spcBef>
              <a:spcAft>
                <a:spcPts val="0"/>
              </a:spcAft>
              <a:buNone/>
            </a:pPr>
            <a:r>
              <a:rPr lang="ru">
                <a:solidFill>
                  <a:srgbClr val="1A1A1A"/>
                </a:solidFill>
                <a:highlight>
                  <a:schemeClr val="lt1"/>
                </a:highlight>
                <a:latin typeface="Times New Roman"/>
                <a:ea typeface="Times New Roman"/>
                <a:cs typeface="Times New Roman"/>
                <a:sym typeface="Times New Roman"/>
              </a:rPr>
              <a:t>В 1991 году пришел в Куркинскую школу библиотекарем и по совместительству лаборантом.</a:t>
            </a:r>
            <a:endParaRPr>
              <a:solidFill>
                <a:srgbClr val="1A1A1A"/>
              </a:solidFill>
              <a:highlight>
                <a:schemeClr val="lt1"/>
              </a:highlight>
              <a:latin typeface="Times New Roman"/>
              <a:ea typeface="Times New Roman"/>
              <a:cs typeface="Times New Roman"/>
              <a:sym typeface="Times New Roman"/>
            </a:endParaRPr>
          </a:p>
          <a:p>
            <a:pPr indent="0" lvl="0" marL="0" rtl="0" algn="just">
              <a:spcBef>
                <a:spcPts val="0"/>
              </a:spcBef>
              <a:spcAft>
                <a:spcPts val="0"/>
              </a:spcAft>
              <a:buNone/>
            </a:pPr>
            <a:r>
              <a:rPr lang="ru">
                <a:solidFill>
                  <a:srgbClr val="1A1A1A"/>
                </a:solidFill>
                <a:highlight>
                  <a:schemeClr val="lt1"/>
                </a:highlight>
                <a:latin typeface="Times New Roman"/>
                <a:ea typeface="Times New Roman"/>
                <a:cs typeface="Times New Roman"/>
                <a:sym typeface="Times New Roman"/>
              </a:rPr>
              <a:t>В 1993 году поступил в Красноуфимское педагогическое училище по специальности учитель изо и черчения (с правом преподавания технологии).</a:t>
            </a:r>
            <a:endParaRPr>
              <a:solidFill>
                <a:srgbClr val="1A1A1A"/>
              </a:solidFill>
              <a:highlight>
                <a:schemeClr val="lt1"/>
              </a:highlight>
              <a:latin typeface="Times New Roman"/>
              <a:ea typeface="Times New Roman"/>
              <a:cs typeface="Times New Roman"/>
              <a:sym typeface="Times New Roman"/>
            </a:endParaRPr>
          </a:p>
          <a:p>
            <a:pPr indent="0" lvl="0" marL="0" rtl="0" algn="just">
              <a:spcBef>
                <a:spcPts val="0"/>
              </a:spcBef>
              <a:spcAft>
                <a:spcPts val="0"/>
              </a:spcAft>
              <a:buNone/>
            </a:pPr>
            <a:r>
              <a:rPr lang="ru">
                <a:solidFill>
                  <a:srgbClr val="1A1A1A"/>
                </a:solidFill>
                <a:highlight>
                  <a:schemeClr val="lt1"/>
                </a:highlight>
                <a:latin typeface="Times New Roman"/>
                <a:ea typeface="Times New Roman"/>
                <a:cs typeface="Times New Roman"/>
                <a:sym typeface="Times New Roman"/>
              </a:rPr>
              <a:t>в 1996 году стал работать в школе учителем ОБЖ, технологии и информатики и работает по настоящее время учителем технологии. Ведет кружок шахматы в школе.</a:t>
            </a:r>
            <a:endParaRPr>
              <a:solidFill>
                <a:srgbClr val="1A1A1A"/>
              </a:solidFill>
              <a:highlight>
                <a:schemeClr val="lt1"/>
              </a:highlight>
              <a:latin typeface="Times New Roman"/>
              <a:ea typeface="Times New Roman"/>
              <a:cs typeface="Times New Roman"/>
              <a:sym typeface="Times New Roman"/>
            </a:endParaRPr>
          </a:p>
          <a:p>
            <a:pPr indent="0" lvl="0" marL="0" rtl="0" algn="just">
              <a:spcBef>
                <a:spcPts val="0"/>
              </a:spcBef>
              <a:spcAft>
                <a:spcPts val="0"/>
              </a:spcAft>
              <a:buNone/>
            </a:pPr>
            <a:r>
              <a:rPr lang="ru">
                <a:solidFill>
                  <a:srgbClr val="1A1A1A"/>
                </a:solidFill>
                <a:highlight>
                  <a:schemeClr val="lt1"/>
                </a:highlight>
                <a:latin typeface="Times New Roman"/>
                <a:ea typeface="Times New Roman"/>
                <a:cs typeface="Times New Roman"/>
                <a:sym typeface="Times New Roman"/>
              </a:rPr>
              <a:t>Стаж - 33 года</a:t>
            </a:r>
            <a:endParaRPr>
              <a:solidFill>
                <a:srgbClr val="1A1A1A"/>
              </a:solidFill>
              <a:highlight>
                <a:schemeClr val="lt1"/>
              </a:highlight>
              <a:latin typeface="Times New Roman"/>
              <a:ea typeface="Times New Roman"/>
              <a:cs typeface="Times New Roman"/>
              <a:sym typeface="Times New Roman"/>
            </a:endParaRPr>
          </a:p>
          <a:p>
            <a:pPr indent="0" lvl="0" marL="0" rtl="0" algn="just">
              <a:spcBef>
                <a:spcPts val="0"/>
              </a:spcBef>
              <a:spcAft>
                <a:spcPts val="0"/>
              </a:spcAft>
              <a:buNone/>
            </a:pPr>
            <a:r>
              <a:rPr lang="ru">
                <a:solidFill>
                  <a:srgbClr val="1A1A1A"/>
                </a:solidFill>
                <a:highlight>
                  <a:schemeClr val="lt1"/>
                </a:highlight>
                <a:latin typeface="Times New Roman"/>
                <a:ea typeface="Times New Roman"/>
                <a:cs typeface="Times New Roman"/>
                <a:sym typeface="Times New Roman"/>
              </a:rPr>
              <a:t>Награды: </a:t>
            </a:r>
            <a:endParaRPr>
              <a:solidFill>
                <a:srgbClr val="1A1A1A"/>
              </a:solidFill>
              <a:highlight>
                <a:schemeClr val="lt1"/>
              </a:highlight>
              <a:latin typeface="Times New Roman"/>
              <a:ea typeface="Times New Roman"/>
              <a:cs typeface="Times New Roman"/>
              <a:sym typeface="Times New Roman"/>
            </a:endParaRPr>
          </a:p>
          <a:p>
            <a:pPr indent="-317500" lvl="0" marL="457200" rtl="0" algn="just">
              <a:spcBef>
                <a:spcPts val="0"/>
              </a:spcBef>
              <a:spcAft>
                <a:spcPts val="0"/>
              </a:spcAft>
              <a:buClr>
                <a:srgbClr val="1A1A1A"/>
              </a:buClr>
              <a:buSzPts val="1400"/>
              <a:buFont typeface="Times New Roman"/>
              <a:buChar char="●"/>
            </a:pPr>
            <a:r>
              <a:rPr lang="ru">
                <a:solidFill>
                  <a:srgbClr val="1A1A1A"/>
                </a:solidFill>
                <a:highlight>
                  <a:schemeClr val="lt1"/>
                </a:highlight>
                <a:latin typeface="Times New Roman"/>
                <a:ea typeface="Times New Roman"/>
                <a:cs typeface="Times New Roman"/>
                <a:sym typeface="Times New Roman"/>
              </a:rPr>
              <a:t>Ветеран Свердловской области </a:t>
            </a:r>
            <a:endParaRPr>
              <a:solidFill>
                <a:srgbClr val="1A1A1A"/>
              </a:solidFill>
              <a:highlight>
                <a:schemeClr val="lt1"/>
              </a:highlight>
              <a:latin typeface="Times New Roman"/>
              <a:ea typeface="Times New Roman"/>
              <a:cs typeface="Times New Roman"/>
              <a:sym typeface="Times New Roman"/>
            </a:endParaRPr>
          </a:p>
        </p:txBody>
      </p:sp>
      <p:pic>
        <p:nvPicPr>
          <p:cNvPr id="227" name="Google Shape;227;p32"/>
          <p:cNvPicPr preferRelativeResize="0"/>
          <p:nvPr/>
        </p:nvPicPr>
        <p:blipFill>
          <a:blip r:embed="rId4">
            <a:alphaModFix/>
          </a:blip>
          <a:stretch>
            <a:fillRect/>
          </a:stretch>
        </p:blipFill>
        <p:spPr>
          <a:xfrm>
            <a:off x="882900" y="1301726"/>
            <a:ext cx="2002375" cy="2891548"/>
          </a:xfrm>
          <a:prstGeom prst="rect">
            <a:avLst/>
          </a:prstGeom>
          <a:noFill/>
          <a:ln>
            <a:noFill/>
          </a:ln>
        </p:spPr>
      </p:pic>
      <p:pic>
        <p:nvPicPr>
          <p:cNvPr id="228" name="Google Shape;228;p32" title="музыкальный конкурс (online-video-cutter.com) (1).mp3">
            <a:hlinkClick r:id="rId5"/>
          </p:cNvPr>
          <p:cNvPicPr preferRelativeResize="0"/>
          <p:nvPr/>
        </p:nvPicPr>
        <p:blipFill>
          <a:blip r:embed="rId6">
            <a:alphaModFix/>
          </a:blip>
          <a:stretch>
            <a:fillRect/>
          </a:stretch>
        </p:blipFill>
        <p:spPr>
          <a:xfrm>
            <a:off x="2428075" y="4193275"/>
            <a:ext cx="457200" cy="457200"/>
          </a:xfrm>
          <a:prstGeom prst="rect">
            <a:avLst/>
          </a:prstGeom>
          <a:noFill/>
          <a:ln>
            <a:noFill/>
          </a:ln>
        </p:spPr>
      </p:pic>
    </p:spTree>
  </p:cSld>
  <p:clrMapOvr>
    <a:masterClrMapping/>
  </p:clrMapOvr>
</p:sld>
</file>

<file path=ppt/slides/slide2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2" name="Shape 1322"/>
        <p:cNvGrpSpPr/>
        <p:nvPr/>
      </p:nvGrpSpPr>
      <p:grpSpPr>
        <a:xfrm>
          <a:off x="0" y="0"/>
          <a:ext cx="0" cy="0"/>
          <a:chOff x="0" y="0"/>
          <a:chExt cx="0" cy="0"/>
        </a:xfrm>
      </p:grpSpPr>
      <p:pic>
        <p:nvPicPr>
          <p:cNvPr id="1323" name="Google Shape;1323;p212"/>
          <p:cNvPicPr preferRelativeResize="0"/>
          <p:nvPr/>
        </p:nvPicPr>
        <p:blipFill>
          <a:blip r:embed="rId3">
            <a:alphaModFix/>
          </a:blip>
          <a:stretch>
            <a:fillRect/>
          </a:stretch>
        </p:blipFill>
        <p:spPr>
          <a:xfrm>
            <a:off x="1093150" y="0"/>
            <a:ext cx="6858000" cy="5143500"/>
          </a:xfrm>
          <a:prstGeom prst="rect">
            <a:avLst/>
          </a:prstGeom>
          <a:noFill/>
          <a:ln>
            <a:noFill/>
          </a:ln>
        </p:spPr>
      </p:pic>
    </p:spTree>
  </p:cSld>
  <p:clrMapOvr>
    <a:masterClrMapping/>
  </p:clrMapOvr>
</p:sld>
</file>

<file path=ppt/slides/slide2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7" name="Shape 1327"/>
        <p:cNvGrpSpPr/>
        <p:nvPr/>
      </p:nvGrpSpPr>
      <p:grpSpPr>
        <a:xfrm>
          <a:off x="0" y="0"/>
          <a:ext cx="0" cy="0"/>
          <a:chOff x="0" y="0"/>
          <a:chExt cx="0" cy="0"/>
        </a:xfrm>
      </p:grpSpPr>
      <p:pic>
        <p:nvPicPr>
          <p:cNvPr id="1328" name="Google Shape;1328;p213"/>
          <p:cNvPicPr preferRelativeResize="0"/>
          <p:nvPr/>
        </p:nvPicPr>
        <p:blipFill>
          <a:blip r:embed="rId3">
            <a:alphaModFix/>
          </a:blip>
          <a:stretch>
            <a:fillRect/>
          </a:stretch>
        </p:blipFill>
        <p:spPr>
          <a:xfrm>
            <a:off x="1072700" y="0"/>
            <a:ext cx="6857992" cy="5143500"/>
          </a:xfrm>
          <a:prstGeom prst="rect">
            <a:avLst/>
          </a:prstGeom>
          <a:noFill/>
          <a:ln>
            <a:noFill/>
          </a:ln>
        </p:spPr>
      </p:pic>
    </p:spTree>
  </p:cSld>
  <p:clrMapOvr>
    <a:masterClrMapping/>
  </p:clrMapOvr>
</p:sld>
</file>

<file path=ppt/slides/slide2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2" name="Shape 1332"/>
        <p:cNvGrpSpPr/>
        <p:nvPr/>
      </p:nvGrpSpPr>
      <p:grpSpPr>
        <a:xfrm>
          <a:off x="0" y="0"/>
          <a:ext cx="0" cy="0"/>
          <a:chOff x="0" y="0"/>
          <a:chExt cx="0" cy="0"/>
        </a:xfrm>
      </p:grpSpPr>
      <p:pic>
        <p:nvPicPr>
          <p:cNvPr id="1333" name="Google Shape;1333;p214"/>
          <p:cNvPicPr preferRelativeResize="0"/>
          <p:nvPr/>
        </p:nvPicPr>
        <p:blipFill>
          <a:blip r:embed="rId3">
            <a:alphaModFix/>
          </a:blip>
          <a:stretch>
            <a:fillRect/>
          </a:stretch>
        </p:blipFill>
        <p:spPr>
          <a:xfrm>
            <a:off x="960225" y="0"/>
            <a:ext cx="6858000" cy="5143500"/>
          </a:xfrm>
          <a:prstGeom prst="rect">
            <a:avLst/>
          </a:prstGeom>
          <a:noFill/>
          <a:ln>
            <a:noFill/>
          </a:ln>
        </p:spPr>
      </p:pic>
    </p:spTree>
  </p:cSld>
  <p:clrMapOvr>
    <a:masterClrMapping/>
  </p:clrMapOvr>
</p:sld>
</file>

<file path=ppt/slides/slide2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7" name="Shape 1337"/>
        <p:cNvGrpSpPr/>
        <p:nvPr/>
      </p:nvGrpSpPr>
      <p:grpSpPr>
        <a:xfrm>
          <a:off x="0" y="0"/>
          <a:ext cx="0" cy="0"/>
          <a:chOff x="0" y="0"/>
          <a:chExt cx="0" cy="0"/>
        </a:xfrm>
      </p:grpSpPr>
      <p:pic>
        <p:nvPicPr>
          <p:cNvPr id="1338" name="Google Shape;1338;p215"/>
          <p:cNvPicPr preferRelativeResize="0"/>
          <p:nvPr/>
        </p:nvPicPr>
        <p:blipFill>
          <a:blip r:embed="rId3">
            <a:alphaModFix/>
          </a:blip>
          <a:stretch>
            <a:fillRect/>
          </a:stretch>
        </p:blipFill>
        <p:spPr>
          <a:xfrm>
            <a:off x="1021575" y="0"/>
            <a:ext cx="6858000" cy="5143500"/>
          </a:xfrm>
          <a:prstGeom prst="rect">
            <a:avLst/>
          </a:prstGeom>
          <a:noFill/>
          <a:ln>
            <a:noFill/>
          </a:ln>
        </p:spPr>
      </p:pic>
    </p:spTree>
  </p:cSld>
  <p:clrMapOvr>
    <a:masterClrMapping/>
  </p:clrMapOvr>
</p:sld>
</file>

<file path=ppt/slides/slide2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2" name="Shape 1342"/>
        <p:cNvGrpSpPr/>
        <p:nvPr/>
      </p:nvGrpSpPr>
      <p:grpSpPr>
        <a:xfrm>
          <a:off x="0" y="0"/>
          <a:ext cx="0" cy="0"/>
          <a:chOff x="0" y="0"/>
          <a:chExt cx="0" cy="0"/>
        </a:xfrm>
      </p:grpSpPr>
      <p:pic>
        <p:nvPicPr>
          <p:cNvPr id="1343" name="Google Shape;1343;p216"/>
          <p:cNvPicPr preferRelativeResize="0"/>
          <p:nvPr/>
        </p:nvPicPr>
        <p:blipFill>
          <a:blip r:embed="rId3">
            <a:alphaModFix/>
          </a:blip>
          <a:stretch>
            <a:fillRect/>
          </a:stretch>
        </p:blipFill>
        <p:spPr>
          <a:xfrm>
            <a:off x="949000" y="0"/>
            <a:ext cx="7160650" cy="5143500"/>
          </a:xfrm>
          <a:prstGeom prst="rect">
            <a:avLst/>
          </a:prstGeom>
          <a:noFill/>
          <a:ln>
            <a:noFill/>
          </a:ln>
        </p:spPr>
      </p:pic>
    </p:spTree>
  </p:cSld>
  <p:clrMapOvr>
    <a:masterClrMapping/>
  </p:clrMapOvr>
</p:sld>
</file>

<file path=ppt/slides/slide2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7" name="Shape 1347"/>
        <p:cNvGrpSpPr/>
        <p:nvPr/>
      </p:nvGrpSpPr>
      <p:grpSpPr>
        <a:xfrm>
          <a:off x="0" y="0"/>
          <a:ext cx="0" cy="0"/>
          <a:chOff x="0" y="0"/>
          <a:chExt cx="0" cy="0"/>
        </a:xfrm>
      </p:grpSpPr>
      <p:pic>
        <p:nvPicPr>
          <p:cNvPr id="1348" name="Google Shape;1348;p217"/>
          <p:cNvPicPr preferRelativeResize="0"/>
          <p:nvPr/>
        </p:nvPicPr>
        <p:blipFill>
          <a:blip r:embed="rId3">
            <a:alphaModFix/>
          </a:blip>
          <a:stretch>
            <a:fillRect/>
          </a:stretch>
        </p:blipFill>
        <p:spPr>
          <a:xfrm>
            <a:off x="979675" y="0"/>
            <a:ext cx="6858000" cy="5143500"/>
          </a:xfrm>
          <a:prstGeom prst="rect">
            <a:avLst/>
          </a:prstGeom>
          <a:noFill/>
          <a:ln>
            <a:noFill/>
          </a:ln>
        </p:spPr>
      </p:pic>
    </p:spTree>
  </p:cSld>
  <p:clrMapOvr>
    <a:masterClrMapping/>
  </p:clrMapOvr>
</p:sld>
</file>

<file path=ppt/slides/slide2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2" name="Shape 1352"/>
        <p:cNvGrpSpPr/>
        <p:nvPr/>
      </p:nvGrpSpPr>
      <p:grpSpPr>
        <a:xfrm>
          <a:off x="0" y="0"/>
          <a:ext cx="0" cy="0"/>
          <a:chOff x="0" y="0"/>
          <a:chExt cx="0" cy="0"/>
        </a:xfrm>
      </p:grpSpPr>
      <p:pic>
        <p:nvPicPr>
          <p:cNvPr id="1353" name="Google Shape;1353;p218"/>
          <p:cNvPicPr preferRelativeResize="0"/>
          <p:nvPr/>
        </p:nvPicPr>
        <p:blipFill>
          <a:blip r:embed="rId3">
            <a:alphaModFix/>
          </a:blip>
          <a:stretch>
            <a:fillRect/>
          </a:stretch>
        </p:blipFill>
        <p:spPr>
          <a:xfrm>
            <a:off x="1061500" y="0"/>
            <a:ext cx="6858000" cy="5143500"/>
          </a:xfrm>
          <a:prstGeom prst="rect">
            <a:avLst/>
          </a:prstGeom>
          <a:noFill/>
          <a:ln>
            <a:noFill/>
          </a:ln>
        </p:spPr>
      </p:pic>
    </p:spTree>
  </p:cSld>
  <p:clrMapOvr>
    <a:masterClrMapping/>
  </p:clrMapOvr>
</p:sld>
</file>

<file path=ppt/slides/slide2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7" name="Shape 1357"/>
        <p:cNvGrpSpPr/>
        <p:nvPr/>
      </p:nvGrpSpPr>
      <p:grpSpPr>
        <a:xfrm>
          <a:off x="0" y="0"/>
          <a:ext cx="0" cy="0"/>
          <a:chOff x="0" y="0"/>
          <a:chExt cx="0" cy="0"/>
        </a:xfrm>
      </p:grpSpPr>
      <p:pic>
        <p:nvPicPr>
          <p:cNvPr id="1358" name="Google Shape;1358;p219"/>
          <p:cNvPicPr preferRelativeResize="0"/>
          <p:nvPr/>
        </p:nvPicPr>
        <p:blipFill>
          <a:blip r:embed="rId3">
            <a:alphaModFix/>
          </a:blip>
          <a:stretch>
            <a:fillRect/>
          </a:stretch>
        </p:blipFill>
        <p:spPr>
          <a:xfrm>
            <a:off x="989925" y="0"/>
            <a:ext cx="6858000" cy="5143500"/>
          </a:xfrm>
          <a:prstGeom prst="rect">
            <a:avLst/>
          </a:prstGeom>
          <a:noFill/>
          <a:ln>
            <a:noFill/>
          </a:ln>
        </p:spPr>
      </p:pic>
    </p:spTree>
  </p:cSld>
  <p:clrMapOvr>
    <a:masterClrMapping/>
  </p:clrMapOvr>
</p:sld>
</file>

<file path=ppt/slides/slide2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2" name="Shape 1362"/>
        <p:cNvGrpSpPr/>
        <p:nvPr/>
      </p:nvGrpSpPr>
      <p:grpSpPr>
        <a:xfrm>
          <a:off x="0" y="0"/>
          <a:ext cx="0" cy="0"/>
          <a:chOff x="0" y="0"/>
          <a:chExt cx="0" cy="0"/>
        </a:xfrm>
      </p:grpSpPr>
      <p:pic>
        <p:nvPicPr>
          <p:cNvPr id="1363" name="Google Shape;1363;p220"/>
          <p:cNvPicPr preferRelativeResize="0"/>
          <p:nvPr/>
        </p:nvPicPr>
        <p:blipFill>
          <a:blip r:embed="rId3">
            <a:alphaModFix/>
          </a:blip>
          <a:stretch>
            <a:fillRect/>
          </a:stretch>
        </p:blipFill>
        <p:spPr>
          <a:xfrm>
            <a:off x="1296425" y="76200"/>
            <a:ext cx="7016275" cy="5143500"/>
          </a:xfrm>
          <a:prstGeom prst="rect">
            <a:avLst/>
          </a:prstGeom>
          <a:noFill/>
          <a:ln>
            <a:noFill/>
          </a:ln>
        </p:spPr>
      </p:pic>
      <p:pic>
        <p:nvPicPr>
          <p:cNvPr id="1364" name="Google Shape;1364;p220" title="СТЕПАНОВ А С.mp4">
            <a:hlinkClick r:id="rId4"/>
          </p:cNvPr>
          <p:cNvPicPr preferRelativeResize="0"/>
          <p:nvPr/>
        </p:nvPicPr>
        <p:blipFill>
          <a:blip r:embed="rId5">
            <a:alphaModFix/>
          </a:blip>
          <a:stretch>
            <a:fillRect/>
          </a:stretch>
        </p:blipFill>
        <p:spPr>
          <a:xfrm>
            <a:off x="1628375" y="1093175"/>
            <a:ext cx="3004550" cy="391397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4"/>
                                        </p:tgtEl>
                                        <p:attrNameLst>
                                          <p:attrName>style.visibility</p:attrName>
                                        </p:attrNameLst>
                                      </p:cBhvr>
                                      <p:to>
                                        <p:strVal val="visible"/>
                                      </p:to>
                                    </p:set>
                                    <p:animEffect filter="fade" transition="in">
                                      <p:cBhvr>
                                        <p:cTn dur="1000"/>
                                        <p:tgtEl>
                                          <p:spTgt spid="13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8" name="Shape 1368"/>
        <p:cNvGrpSpPr/>
        <p:nvPr/>
      </p:nvGrpSpPr>
      <p:grpSpPr>
        <a:xfrm>
          <a:off x="0" y="0"/>
          <a:ext cx="0" cy="0"/>
          <a:chOff x="0" y="0"/>
          <a:chExt cx="0" cy="0"/>
        </a:xfrm>
      </p:grpSpPr>
      <p:pic>
        <p:nvPicPr>
          <p:cNvPr id="1369" name="Google Shape;1369;p221"/>
          <p:cNvPicPr preferRelativeResize="0"/>
          <p:nvPr/>
        </p:nvPicPr>
        <p:blipFill>
          <a:blip r:embed="rId3">
            <a:alphaModFix/>
          </a:blip>
          <a:stretch>
            <a:fillRect/>
          </a:stretch>
        </p:blipFill>
        <p:spPr>
          <a:xfrm>
            <a:off x="980650" y="0"/>
            <a:ext cx="6858000" cy="51435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34" name="Google Shape;234;p3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35" name="Google Shape;235;p33"/>
          <p:cNvPicPr preferRelativeResize="0"/>
          <p:nvPr/>
        </p:nvPicPr>
        <p:blipFill>
          <a:blip r:embed="rId3">
            <a:alphaModFix/>
          </a:blip>
          <a:stretch>
            <a:fillRect/>
          </a:stretch>
        </p:blipFill>
        <p:spPr>
          <a:xfrm>
            <a:off x="1" y="0"/>
            <a:ext cx="9144001" cy="5143500"/>
          </a:xfrm>
          <a:prstGeom prst="rect">
            <a:avLst/>
          </a:prstGeom>
          <a:noFill/>
          <a:ln>
            <a:noFill/>
          </a:ln>
        </p:spPr>
      </p:pic>
      <p:sp>
        <p:nvSpPr>
          <p:cNvPr id="236" name="Google Shape;236;p33"/>
          <p:cNvSpPr txBox="1"/>
          <p:nvPr/>
        </p:nvSpPr>
        <p:spPr>
          <a:xfrm>
            <a:off x="1929600" y="1867850"/>
            <a:ext cx="1458900" cy="2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237" name="Google Shape;237;p33"/>
          <p:cNvSpPr txBox="1"/>
          <p:nvPr/>
        </p:nvSpPr>
        <p:spPr>
          <a:xfrm>
            <a:off x="3122300" y="534775"/>
            <a:ext cx="5526900" cy="35607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0"/>
              </a:spcAft>
              <a:buClr>
                <a:schemeClr val="dk1"/>
              </a:buClr>
              <a:buSzPts val="1100"/>
              <a:buFont typeface="Arial"/>
              <a:buNone/>
            </a:pPr>
            <a:r>
              <a:rPr lang="ru" sz="1600">
                <a:solidFill>
                  <a:srgbClr val="1A1A1A"/>
                </a:solidFill>
                <a:latin typeface="Times New Roman"/>
                <a:ea typeface="Times New Roman"/>
                <a:cs typeface="Times New Roman"/>
                <a:sym typeface="Times New Roman"/>
              </a:rPr>
              <a:t>Родилась 16 марта 1946 году в деревне Афонасково.</a:t>
            </a:r>
            <a:endParaRPr sz="1600">
              <a:solidFill>
                <a:srgbClr val="1A1A1A"/>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rgbClr val="1A1A1A"/>
                </a:solidFill>
                <a:latin typeface="Times New Roman"/>
                <a:ea typeface="Times New Roman"/>
                <a:cs typeface="Times New Roman"/>
                <a:sym typeface="Times New Roman"/>
              </a:rPr>
              <a:t>С первого по четвертый класс училась в деревне Афонасково, с пятого по седьмой класс в селе Курки.</a:t>
            </a:r>
            <a:endParaRPr sz="1600">
              <a:solidFill>
                <a:srgbClr val="1A1A1A"/>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rgbClr val="1A1A1A"/>
                </a:solidFill>
                <a:latin typeface="Times New Roman"/>
                <a:ea typeface="Times New Roman"/>
                <a:cs typeface="Times New Roman"/>
                <a:sym typeface="Times New Roman"/>
              </a:rPr>
              <a:t>В восьмом классе училась в селе Пристань, с девятого по одиннадцатый класс в поселке Арти школа №1. В школе был факультатив, она выучилась на воспитателя. </a:t>
            </a:r>
            <a:endParaRPr sz="1600">
              <a:solidFill>
                <a:srgbClr val="1A1A1A"/>
              </a:solidFill>
              <a:latin typeface="Times New Roman"/>
              <a:ea typeface="Times New Roman"/>
              <a:cs typeface="Times New Roman"/>
              <a:sym typeface="Times New Roman"/>
            </a:endParaRPr>
          </a:p>
          <a:p>
            <a:pPr indent="0" lvl="0" marL="0" rtl="0" algn="just">
              <a:spcBef>
                <a:spcPts val="0"/>
              </a:spcBef>
              <a:spcAft>
                <a:spcPts val="0"/>
              </a:spcAft>
              <a:buClr>
                <a:schemeClr val="dk1"/>
              </a:buClr>
              <a:buSzPts val="1100"/>
              <a:buFont typeface="Arial"/>
              <a:buNone/>
            </a:pPr>
            <a:r>
              <a:rPr lang="ru" sz="1600">
                <a:solidFill>
                  <a:srgbClr val="1A1A1A"/>
                </a:solidFill>
                <a:latin typeface="Times New Roman"/>
                <a:ea typeface="Times New Roman"/>
                <a:cs typeface="Times New Roman"/>
                <a:sym typeface="Times New Roman"/>
              </a:rPr>
              <a:t>В 1965 году поступила в Йошкар- Олинский институт имени Н. К. Крупской на химико- биологический  факультет.</a:t>
            </a:r>
            <a:endParaRPr sz="1600">
              <a:solidFill>
                <a:srgbClr val="1A1A1A"/>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rgbClr val="1A1A1A"/>
                </a:solidFill>
                <a:latin typeface="Times New Roman"/>
                <a:ea typeface="Times New Roman"/>
                <a:cs typeface="Times New Roman"/>
                <a:sym typeface="Times New Roman"/>
              </a:rPr>
              <a:t>В одна тысяча девятьсот семидесятом году окончила обучение, получив диплом.</a:t>
            </a:r>
            <a:endParaRPr sz="1600">
              <a:solidFill>
                <a:srgbClr val="1A1A1A"/>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rgbClr val="1A1A1A"/>
                </a:solidFill>
                <a:latin typeface="Times New Roman"/>
                <a:ea typeface="Times New Roman"/>
                <a:cs typeface="Times New Roman"/>
                <a:sym typeface="Times New Roman"/>
              </a:rPr>
              <a:t>В этом же году приехала на свою родину и первого сентября  устроилась на работу в Куркинскую среднюю школу.</a:t>
            </a:r>
            <a:endParaRPr sz="1600">
              <a:solidFill>
                <a:srgbClr val="1A1A1A"/>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rgbClr val="1A1A1A"/>
                </a:solidFill>
                <a:latin typeface="Times New Roman"/>
                <a:ea typeface="Times New Roman"/>
                <a:cs typeface="Times New Roman"/>
                <a:sym typeface="Times New Roman"/>
              </a:rPr>
              <a:t>Проработала в школе 33 года.</a:t>
            </a:r>
            <a:endParaRPr sz="1600">
              <a:solidFill>
                <a:srgbClr val="1A1A1A"/>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rgbClr val="1A1A1A"/>
                </a:solidFill>
                <a:latin typeface="Times New Roman"/>
                <a:ea typeface="Times New Roman"/>
                <a:cs typeface="Times New Roman"/>
                <a:sym typeface="Times New Roman"/>
              </a:rPr>
              <a:t>1 августа 2003 года ушла на заслуженный отдых.</a:t>
            </a:r>
            <a:endParaRPr sz="1600">
              <a:solidFill>
                <a:srgbClr val="1A1A1A"/>
              </a:solidFill>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t/>
            </a:r>
            <a:endParaRPr>
              <a:solidFill>
                <a:srgbClr val="7030A0"/>
              </a:solidFill>
            </a:endParaRPr>
          </a:p>
          <a:p>
            <a:pPr indent="0" lvl="0" marL="0" rtl="0" algn="l">
              <a:spcBef>
                <a:spcPts val="0"/>
              </a:spcBef>
              <a:spcAft>
                <a:spcPts val="0"/>
              </a:spcAft>
              <a:buNone/>
            </a:pPr>
            <a:r>
              <a:t/>
            </a:r>
            <a:endParaRPr sz="1800">
              <a:solidFill>
                <a:schemeClr val="dk2"/>
              </a:solidFill>
            </a:endParaRPr>
          </a:p>
        </p:txBody>
      </p:sp>
      <p:sp>
        <p:nvSpPr>
          <p:cNvPr id="238" name="Google Shape;238;p33"/>
          <p:cNvSpPr txBox="1"/>
          <p:nvPr/>
        </p:nvSpPr>
        <p:spPr>
          <a:xfrm>
            <a:off x="673050" y="534775"/>
            <a:ext cx="2076600" cy="617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Андриянова</a:t>
            </a:r>
            <a:endParaRPr b="1" i="1" sz="2000">
              <a:solidFill>
                <a:srgbClr val="0000FF"/>
              </a:solidFill>
              <a:latin typeface="Times New Roman"/>
              <a:ea typeface="Times New Roman"/>
              <a:cs typeface="Times New Roman"/>
              <a:sym typeface="Times New Roman"/>
            </a:endParaRPr>
          </a:p>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Лидия Акиевна</a:t>
            </a:r>
            <a:endParaRPr b="1" i="1" sz="2000">
              <a:solidFill>
                <a:srgbClr val="0000FF"/>
              </a:solidFill>
              <a:latin typeface="Times New Roman"/>
              <a:ea typeface="Times New Roman"/>
              <a:cs typeface="Times New Roman"/>
              <a:sym typeface="Times New Roman"/>
            </a:endParaRPr>
          </a:p>
        </p:txBody>
      </p:sp>
      <p:pic>
        <p:nvPicPr>
          <p:cNvPr id="239" name="Google Shape;239;p33"/>
          <p:cNvPicPr preferRelativeResize="0"/>
          <p:nvPr/>
        </p:nvPicPr>
        <p:blipFill>
          <a:blip r:embed="rId4">
            <a:alphaModFix/>
          </a:blip>
          <a:stretch>
            <a:fillRect/>
          </a:stretch>
        </p:blipFill>
        <p:spPr>
          <a:xfrm>
            <a:off x="867100" y="1376975"/>
            <a:ext cx="1882550" cy="2718500"/>
          </a:xfrm>
          <a:prstGeom prst="rect">
            <a:avLst/>
          </a:prstGeom>
          <a:noFill/>
          <a:ln>
            <a:noFill/>
          </a:ln>
        </p:spPr>
      </p:pic>
      <p:pic>
        <p:nvPicPr>
          <p:cNvPr id="240" name="Google Shape;240;p33" title="музыкальный конкурс (online-video-cutter.com) (1).mp3">
            <a:hlinkClick r:id="rId5"/>
          </p:cNvPr>
          <p:cNvPicPr preferRelativeResize="0"/>
          <p:nvPr/>
        </p:nvPicPr>
        <p:blipFill>
          <a:blip r:embed="rId6">
            <a:alphaModFix/>
          </a:blip>
          <a:stretch>
            <a:fillRect/>
          </a:stretch>
        </p:blipFill>
        <p:spPr>
          <a:xfrm>
            <a:off x="2221425" y="4111675"/>
            <a:ext cx="457200" cy="457200"/>
          </a:xfrm>
          <a:prstGeom prst="rect">
            <a:avLst/>
          </a:prstGeom>
          <a:noFill/>
          <a:ln>
            <a:noFill/>
          </a:ln>
        </p:spPr>
      </p:pic>
    </p:spTree>
  </p:cSld>
  <p:clrMapOvr>
    <a:masterClrMapping/>
  </p:clrMapOvr>
</p:sld>
</file>

<file path=ppt/slides/slide2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3" name="Shape 1373"/>
        <p:cNvGrpSpPr/>
        <p:nvPr/>
      </p:nvGrpSpPr>
      <p:grpSpPr>
        <a:xfrm>
          <a:off x="0" y="0"/>
          <a:ext cx="0" cy="0"/>
          <a:chOff x="0" y="0"/>
          <a:chExt cx="0" cy="0"/>
        </a:xfrm>
      </p:grpSpPr>
      <p:pic>
        <p:nvPicPr>
          <p:cNvPr id="1374" name="Google Shape;1374;p222"/>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2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8" name="Shape 1378"/>
        <p:cNvGrpSpPr/>
        <p:nvPr/>
      </p:nvGrpSpPr>
      <p:grpSpPr>
        <a:xfrm>
          <a:off x="0" y="0"/>
          <a:ext cx="0" cy="0"/>
          <a:chOff x="0" y="0"/>
          <a:chExt cx="0" cy="0"/>
        </a:xfrm>
      </p:grpSpPr>
      <p:pic>
        <p:nvPicPr>
          <p:cNvPr id="1379" name="Google Shape;1379;p223"/>
          <p:cNvPicPr preferRelativeResize="0"/>
          <p:nvPr/>
        </p:nvPicPr>
        <p:blipFill>
          <a:blip r:embed="rId3">
            <a:alphaModFix/>
          </a:blip>
          <a:stretch>
            <a:fillRect/>
          </a:stretch>
        </p:blipFill>
        <p:spPr>
          <a:xfrm>
            <a:off x="1031800" y="0"/>
            <a:ext cx="6858000" cy="5143500"/>
          </a:xfrm>
          <a:prstGeom prst="rect">
            <a:avLst/>
          </a:prstGeom>
          <a:noFill/>
          <a:ln>
            <a:noFill/>
          </a:ln>
        </p:spPr>
      </p:pic>
    </p:spTree>
  </p:cSld>
  <p:clrMapOvr>
    <a:masterClrMapping/>
  </p:clrMapOvr>
</p:sld>
</file>

<file path=ppt/slides/slide2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3" name="Shape 1383"/>
        <p:cNvGrpSpPr/>
        <p:nvPr/>
      </p:nvGrpSpPr>
      <p:grpSpPr>
        <a:xfrm>
          <a:off x="0" y="0"/>
          <a:ext cx="0" cy="0"/>
          <a:chOff x="0" y="0"/>
          <a:chExt cx="0" cy="0"/>
        </a:xfrm>
      </p:grpSpPr>
      <p:pic>
        <p:nvPicPr>
          <p:cNvPr id="1384" name="Google Shape;1384;p224"/>
          <p:cNvPicPr preferRelativeResize="0"/>
          <p:nvPr/>
        </p:nvPicPr>
        <p:blipFill>
          <a:blip r:embed="rId3">
            <a:alphaModFix/>
          </a:blip>
          <a:stretch>
            <a:fillRect/>
          </a:stretch>
        </p:blipFill>
        <p:spPr>
          <a:xfrm>
            <a:off x="980675" y="0"/>
            <a:ext cx="6858000" cy="5143500"/>
          </a:xfrm>
          <a:prstGeom prst="rect">
            <a:avLst/>
          </a:prstGeom>
          <a:noFill/>
          <a:ln>
            <a:noFill/>
          </a:ln>
        </p:spPr>
      </p:pic>
    </p:spTree>
  </p:cSld>
  <p:clrMapOvr>
    <a:masterClrMapping/>
  </p:clrMapOvr>
</p:sld>
</file>

<file path=ppt/slides/slide2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8" name="Shape 1388"/>
        <p:cNvGrpSpPr/>
        <p:nvPr/>
      </p:nvGrpSpPr>
      <p:grpSpPr>
        <a:xfrm>
          <a:off x="0" y="0"/>
          <a:ext cx="0" cy="0"/>
          <a:chOff x="0" y="0"/>
          <a:chExt cx="0" cy="0"/>
        </a:xfrm>
      </p:grpSpPr>
      <p:pic>
        <p:nvPicPr>
          <p:cNvPr id="1389" name="Google Shape;1389;p225"/>
          <p:cNvPicPr preferRelativeResize="0"/>
          <p:nvPr/>
        </p:nvPicPr>
        <p:blipFill>
          <a:blip r:embed="rId3">
            <a:alphaModFix/>
          </a:blip>
          <a:stretch>
            <a:fillRect/>
          </a:stretch>
        </p:blipFill>
        <p:spPr>
          <a:xfrm>
            <a:off x="1021600" y="0"/>
            <a:ext cx="6858000" cy="5143500"/>
          </a:xfrm>
          <a:prstGeom prst="rect">
            <a:avLst/>
          </a:prstGeom>
          <a:noFill/>
          <a:ln>
            <a:noFill/>
          </a:ln>
        </p:spPr>
      </p:pic>
    </p:spTree>
  </p:cSld>
  <p:clrMapOvr>
    <a:masterClrMapping/>
  </p:clrMapOvr>
</p:sld>
</file>

<file path=ppt/slides/slide2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3" name="Shape 1393"/>
        <p:cNvGrpSpPr/>
        <p:nvPr/>
      </p:nvGrpSpPr>
      <p:grpSpPr>
        <a:xfrm>
          <a:off x="0" y="0"/>
          <a:ext cx="0" cy="0"/>
          <a:chOff x="0" y="0"/>
          <a:chExt cx="0" cy="0"/>
        </a:xfrm>
      </p:grpSpPr>
      <p:pic>
        <p:nvPicPr>
          <p:cNvPr id="1394" name="Google Shape;1394;p226"/>
          <p:cNvPicPr preferRelativeResize="0"/>
          <p:nvPr/>
        </p:nvPicPr>
        <p:blipFill>
          <a:blip r:embed="rId3">
            <a:alphaModFix/>
          </a:blip>
          <a:stretch>
            <a:fillRect/>
          </a:stretch>
        </p:blipFill>
        <p:spPr>
          <a:xfrm>
            <a:off x="1052250" y="0"/>
            <a:ext cx="6858000" cy="5143500"/>
          </a:xfrm>
          <a:prstGeom prst="rect">
            <a:avLst/>
          </a:prstGeom>
          <a:noFill/>
          <a:ln>
            <a:noFill/>
          </a:ln>
        </p:spPr>
      </p:pic>
    </p:spTree>
  </p:cSld>
  <p:clrMapOvr>
    <a:masterClrMapping/>
  </p:clrMapOvr>
</p:sld>
</file>

<file path=ppt/slides/slide2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8" name="Shape 1398"/>
        <p:cNvGrpSpPr/>
        <p:nvPr/>
      </p:nvGrpSpPr>
      <p:grpSpPr>
        <a:xfrm>
          <a:off x="0" y="0"/>
          <a:ext cx="0" cy="0"/>
          <a:chOff x="0" y="0"/>
          <a:chExt cx="0" cy="0"/>
        </a:xfrm>
      </p:grpSpPr>
      <p:pic>
        <p:nvPicPr>
          <p:cNvPr id="1399" name="Google Shape;1399;p227"/>
          <p:cNvPicPr preferRelativeResize="0"/>
          <p:nvPr/>
        </p:nvPicPr>
        <p:blipFill>
          <a:blip r:embed="rId3">
            <a:alphaModFix/>
          </a:blip>
          <a:stretch>
            <a:fillRect/>
          </a:stretch>
        </p:blipFill>
        <p:spPr>
          <a:xfrm>
            <a:off x="1042025" y="0"/>
            <a:ext cx="6858000" cy="5143500"/>
          </a:xfrm>
          <a:prstGeom prst="rect">
            <a:avLst/>
          </a:prstGeom>
          <a:noFill/>
          <a:ln>
            <a:noFill/>
          </a:ln>
        </p:spPr>
      </p:pic>
    </p:spTree>
  </p:cSld>
  <p:clrMapOvr>
    <a:masterClrMapping/>
  </p:clrMapOvr>
</p:sld>
</file>

<file path=ppt/slides/slide2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3" name="Shape 1403"/>
        <p:cNvGrpSpPr/>
        <p:nvPr/>
      </p:nvGrpSpPr>
      <p:grpSpPr>
        <a:xfrm>
          <a:off x="0" y="0"/>
          <a:ext cx="0" cy="0"/>
          <a:chOff x="0" y="0"/>
          <a:chExt cx="0" cy="0"/>
        </a:xfrm>
      </p:grpSpPr>
      <p:pic>
        <p:nvPicPr>
          <p:cNvPr id="1404" name="Google Shape;1404;p228"/>
          <p:cNvPicPr preferRelativeResize="0"/>
          <p:nvPr/>
        </p:nvPicPr>
        <p:blipFill>
          <a:blip r:embed="rId3">
            <a:alphaModFix/>
          </a:blip>
          <a:stretch>
            <a:fillRect/>
          </a:stretch>
        </p:blipFill>
        <p:spPr>
          <a:xfrm>
            <a:off x="1021550" y="0"/>
            <a:ext cx="7664725" cy="5143500"/>
          </a:xfrm>
          <a:prstGeom prst="rect">
            <a:avLst/>
          </a:prstGeom>
          <a:noFill/>
          <a:ln>
            <a:noFill/>
          </a:ln>
        </p:spPr>
      </p:pic>
    </p:spTree>
  </p:cSld>
  <p:clrMapOvr>
    <a:masterClrMapping/>
  </p:clrMapOvr>
</p:sld>
</file>

<file path=ppt/slides/slide2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8" name="Shape 1408"/>
        <p:cNvGrpSpPr/>
        <p:nvPr/>
      </p:nvGrpSpPr>
      <p:grpSpPr>
        <a:xfrm>
          <a:off x="0" y="0"/>
          <a:ext cx="0" cy="0"/>
          <a:chOff x="0" y="0"/>
          <a:chExt cx="0" cy="0"/>
        </a:xfrm>
      </p:grpSpPr>
      <p:pic>
        <p:nvPicPr>
          <p:cNvPr id="1409" name="Google Shape;1409;p229"/>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2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13" name="Shape 1413"/>
        <p:cNvGrpSpPr/>
        <p:nvPr/>
      </p:nvGrpSpPr>
      <p:grpSpPr>
        <a:xfrm>
          <a:off x="0" y="0"/>
          <a:ext cx="0" cy="0"/>
          <a:chOff x="0" y="0"/>
          <a:chExt cx="0" cy="0"/>
        </a:xfrm>
      </p:grpSpPr>
      <p:sp>
        <p:nvSpPr>
          <p:cNvPr id="1414" name="Google Shape;1414;p230"/>
          <p:cNvSpPr txBox="1"/>
          <p:nvPr>
            <p:ph type="title"/>
          </p:nvPr>
        </p:nvSpPr>
        <p:spPr>
          <a:xfrm>
            <a:off x="311700" y="13046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415" name="Google Shape;1415;p23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416" name="Google Shape;1416;p230"/>
          <p:cNvSpPr txBox="1"/>
          <p:nvPr/>
        </p:nvSpPr>
        <p:spPr>
          <a:xfrm>
            <a:off x="3716400" y="1774575"/>
            <a:ext cx="5115900" cy="221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ru" sz="2200">
                <a:solidFill>
                  <a:srgbClr val="38761D"/>
                </a:solidFill>
                <a:latin typeface="Times New Roman"/>
                <a:ea typeface="Times New Roman"/>
                <a:cs typeface="Times New Roman"/>
                <a:sym typeface="Times New Roman"/>
              </a:rPr>
              <a:t>Спорт – это жизнь, а не игра!</a:t>
            </a:r>
            <a:endParaRPr sz="2200">
              <a:solidFill>
                <a:srgbClr val="38761D"/>
              </a:solidFill>
              <a:latin typeface="Times New Roman"/>
              <a:ea typeface="Times New Roman"/>
              <a:cs typeface="Times New Roman"/>
              <a:sym typeface="Times New Roman"/>
            </a:endParaRPr>
          </a:p>
          <a:p>
            <a:pPr indent="0" lvl="0" marL="0" rtl="0" algn="l">
              <a:spcBef>
                <a:spcPts val="0"/>
              </a:spcBef>
              <a:spcAft>
                <a:spcPts val="0"/>
              </a:spcAft>
              <a:buNone/>
            </a:pPr>
            <a:r>
              <a:rPr lang="ru" sz="2200">
                <a:solidFill>
                  <a:srgbClr val="38761D"/>
                </a:solidFill>
                <a:latin typeface="Times New Roman"/>
                <a:ea typeface="Times New Roman"/>
                <a:cs typeface="Times New Roman"/>
                <a:sym typeface="Times New Roman"/>
              </a:rPr>
              <a:t>Спорт – распорядок дня с утра!</a:t>
            </a:r>
            <a:endParaRPr sz="2200">
              <a:solidFill>
                <a:srgbClr val="38761D"/>
              </a:solidFill>
              <a:latin typeface="Times New Roman"/>
              <a:ea typeface="Times New Roman"/>
              <a:cs typeface="Times New Roman"/>
              <a:sym typeface="Times New Roman"/>
            </a:endParaRPr>
          </a:p>
          <a:p>
            <a:pPr indent="0" lvl="0" marL="0" rtl="0" algn="l">
              <a:spcBef>
                <a:spcPts val="0"/>
              </a:spcBef>
              <a:spcAft>
                <a:spcPts val="0"/>
              </a:spcAft>
              <a:buNone/>
            </a:pPr>
            <a:r>
              <a:rPr lang="ru" sz="2200">
                <a:solidFill>
                  <a:srgbClr val="38761D"/>
                </a:solidFill>
                <a:latin typeface="Times New Roman"/>
                <a:ea typeface="Times New Roman"/>
                <a:cs typeface="Times New Roman"/>
                <a:sym typeface="Times New Roman"/>
              </a:rPr>
              <a:t>Спорт – дисциплина, тяжкий труд!</a:t>
            </a:r>
            <a:endParaRPr sz="2200">
              <a:solidFill>
                <a:srgbClr val="38761D"/>
              </a:solidFill>
              <a:latin typeface="Times New Roman"/>
              <a:ea typeface="Times New Roman"/>
              <a:cs typeface="Times New Roman"/>
              <a:sym typeface="Times New Roman"/>
            </a:endParaRPr>
          </a:p>
          <a:p>
            <a:pPr indent="0" lvl="0" marL="0" rtl="0" algn="l">
              <a:spcBef>
                <a:spcPts val="0"/>
              </a:spcBef>
              <a:spcAft>
                <a:spcPts val="0"/>
              </a:spcAft>
              <a:buNone/>
            </a:pPr>
            <a:r>
              <a:rPr lang="ru" sz="2200">
                <a:solidFill>
                  <a:srgbClr val="38761D"/>
                </a:solidFill>
                <a:latin typeface="Times New Roman"/>
                <a:ea typeface="Times New Roman"/>
                <a:cs typeface="Times New Roman"/>
                <a:sym typeface="Times New Roman"/>
              </a:rPr>
              <a:t>Это праздник и триумф!</a:t>
            </a:r>
            <a:endParaRPr sz="2200">
              <a:solidFill>
                <a:srgbClr val="38761D"/>
              </a:solidFill>
              <a:latin typeface="Times New Roman"/>
              <a:ea typeface="Times New Roman"/>
              <a:cs typeface="Times New Roman"/>
              <a:sym typeface="Times New Roman"/>
            </a:endParaRPr>
          </a:p>
          <a:p>
            <a:pPr indent="0" lvl="0" marL="0" rtl="0" algn="l">
              <a:spcBef>
                <a:spcPts val="0"/>
              </a:spcBef>
              <a:spcAft>
                <a:spcPts val="0"/>
              </a:spcAft>
              <a:buNone/>
            </a:pPr>
            <a:r>
              <a:rPr lang="ru" sz="2200">
                <a:solidFill>
                  <a:srgbClr val="38761D"/>
                </a:solidFill>
                <a:latin typeface="Times New Roman"/>
                <a:ea typeface="Times New Roman"/>
                <a:cs typeface="Times New Roman"/>
                <a:sym typeface="Times New Roman"/>
              </a:rPr>
              <a:t>Ты должен добежать,</a:t>
            </a:r>
            <a:endParaRPr sz="2200">
              <a:solidFill>
                <a:srgbClr val="38761D"/>
              </a:solidFill>
              <a:latin typeface="Times New Roman"/>
              <a:ea typeface="Times New Roman"/>
              <a:cs typeface="Times New Roman"/>
              <a:sym typeface="Times New Roman"/>
            </a:endParaRPr>
          </a:p>
          <a:p>
            <a:pPr indent="0" lvl="0" marL="0" rtl="0" algn="l">
              <a:spcBef>
                <a:spcPts val="0"/>
              </a:spcBef>
              <a:spcAft>
                <a:spcPts val="0"/>
              </a:spcAft>
              <a:buNone/>
            </a:pPr>
            <a:r>
              <a:rPr lang="ru" sz="2200">
                <a:solidFill>
                  <a:srgbClr val="38761D"/>
                </a:solidFill>
                <a:latin typeface="Times New Roman"/>
                <a:ea typeface="Times New Roman"/>
                <a:cs typeface="Times New Roman"/>
                <a:sym typeface="Times New Roman"/>
              </a:rPr>
              <a:t>И все высоты взять!</a:t>
            </a:r>
            <a:endParaRPr sz="2200">
              <a:solidFill>
                <a:srgbClr val="38761D"/>
              </a:solidFill>
              <a:latin typeface="Times New Roman"/>
              <a:ea typeface="Times New Roman"/>
              <a:cs typeface="Times New Roman"/>
              <a:sym typeface="Times New Roman"/>
            </a:endParaRPr>
          </a:p>
        </p:txBody>
      </p:sp>
    </p:spTree>
  </p:cSld>
  <p:clrMapOvr>
    <a:masterClrMapping/>
  </p:clrMapOvr>
</p:sld>
</file>

<file path=ppt/slides/slide2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20" name="Shape 1420"/>
        <p:cNvGrpSpPr/>
        <p:nvPr/>
      </p:nvGrpSpPr>
      <p:grpSpPr>
        <a:xfrm>
          <a:off x="0" y="0"/>
          <a:ext cx="0" cy="0"/>
          <a:chOff x="0" y="0"/>
          <a:chExt cx="0" cy="0"/>
        </a:xfrm>
      </p:grpSpPr>
      <p:sp>
        <p:nvSpPr>
          <p:cNvPr id="1421" name="Google Shape;1421;p231"/>
          <p:cNvSpPr txBox="1"/>
          <p:nvPr>
            <p:ph type="title"/>
          </p:nvPr>
        </p:nvSpPr>
        <p:spPr>
          <a:xfrm>
            <a:off x="311700" y="13046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422" name="Google Shape;1422;p23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423" name="Google Shape;1423;p231"/>
          <p:cNvSpPr txBox="1"/>
          <p:nvPr/>
        </p:nvSpPr>
        <p:spPr>
          <a:xfrm>
            <a:off x="3716400" y="1774575"/>
            <a:ext cx="5115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2200">
              <a:solidFill>
                <a:srgbClr val="38761D"/>
              </a:solidFill>
              <a:latin typeface="Times New Roman"/>
              <a:ea typeface="Times New Roman"/>
              <a:cs typeface="Times New Roman"/>
              <a:sym typeface="Times New Roman"/>
            </a:endParaRPr>
          </a:p>
        </p:txBody>
      </p:sp>
      <p:pic>
        <p:nvPicPr>
          <p:cNvPr id="1424" name="Google Shape;1424;p231" title="ПРОИЗВОДСТВЕННАЯ_ЗАРЯДКА_НА_СТУЛЕ.mp4">
            <a:hlinkClick r:id="rId4"/>
          </p:cNvPr>
          <p:cNvPicPr preferRelativeResize="0"/>
          <p:nvPr/>
        </p:nvPicPr>
        <p:blipFill>
          <a:blip r:embed="rId5">
            <a:alphaModFix/>
          </a:blip>
          <a:stretch>
            <a:fillRect/>
          </a:stretch>
        </p:blipFill>
        <p:spPr>
          <a:xfrm>
            <a:off x="1524000" y="857250"/>
            <a:ext cx="6096000" cy="342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24"/>
                                        </p:tgtEl>
                                        <p:attrNameLst>
                                          <p:attrName>style.visibility</p:attrName>
                                        </p:attrNameLst>
                                      </p:cBhvr>
                                      <p:to>
                                        <p:strVal val="visible"/>
                                      </p:to>
                                    </p:set>
                                    <p:animEffect filter="fade" transition="in">
                                      <p:cBhvr>
                                        <p:cTn dur="1000"/>
                                        <p:tgtEl>
                                          <p:spTgt spid="142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46" name="Google Shape;246;p3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47" name="Google Shape;247;p34"/>
          <p:cNvPicPr preferRelativeResize="0"/>
          <p:nvPr/>
        </p:nvPicPr>
        <p:blipFill>
          <a:blip r:embed="rId3">
            <a:alphaModFix/>
          </a:blip>
          <a:stretch>
            <a:fillRect/>
          </a:stretch>
        </p:blipFill>
        <p:spPr>
          <a:xfrm>
            <a:off x="1" y="0"/>
            <a:ext cx="9144001" cy="5143500"/>
          </a:xfrm>
          <a:prstGeom prst="rect">
            <a:avLst/>
          </a:prstGeom>
          <a:noFill/>
          <a:ln>
            <a:noFill/>
          </a:ln>
        </p:spPr>
      </p:pic>
      <p:sp>
        <p:nvSpPr>
          <p:cNvPr id="248" name="Google Shape;248;p34"/>
          <p:cNvSpPr txBox="1"/>
          <p:nvPr/>
        </p:nvSpPr>
        <p:spPr>
          <a:xfrm>
            <a:off x="3181925" y="558000"/>
            <a:ext cx="5499300" cy="35142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Clr>
                <a:schemeClr val="dk1"/>
              </a:buClr>
              <a:buSzPts val="1100"/>
              <a:buFont typeface="Arial"/>
              <a:buNone/>
            </a:pPr>
            <a:r>
              <a:rPr lang="ru">
                <a:solidFill>
                  <a:srgbClr val="1A1A1A"/>
                </a:solidFill>
                <a:latin typeface="Times New Roman"/>
                <a:ea typeface="Times New Roman"/>
                <a:cs typeface="Times New Roman"/>
                <a:sym typeface="Times New Roman"/>
              </a:rPr>
              <a:t>Родилась 20 апреля 1956 году в селе Пристань.</a:t>
            </a:r>
            <a:endParaRPr>
              <a:solidFill>
                <a:srgbClr val="1A1A1A"/>
              </a:solidFill>
              <a:latin typeface="Times New Roman"/>
              <a:ea typeface="Times New Roman"/>
              <a:cs typeface="Times New Roman"/>
              <a:sym typeface="Times New Roman"/>
            </a:endParaRPr>
          </a:p>
          <a:p>
            <a:pPr indent="0" lvl="0" marL="0" rtl="0" algn="just">
              <a:lnSpc>
                <a:spcPct val="100000"/>
              </a:lnSpc>
              <a:spcBef>
                <a:spcPts val="0"/>
              </a:spcBef>
              <a:spcAft>
                <a:spcPts val="0"/>
              </a:spcAft>
              <a:buClr>
                <a:schemeClr val="dk1"/>
              </a:buClr>
              <a:buSzPts val="1100"/>
              <a:buFont typeface="Arial"/>
              <a:buNone/>
            </a:pPr>
            <a:r>
              <a:rPr lang="ru">
                <a:solidFill>
                  <a:srgbClr val="1A1A1A"/>
                </a:solidFill>
                <a:latin typeface="Times New Roman"/>
                <a:ea typeface="Times New Roman"/>
                <a:cs typeface="Times New Roman"/>
                <a:sym typeface="Times New Roman"/>
              </a:rPr>
              <a:t>поступила в школу в 1963 году. окончив школу </a:t>
            </a:r>
            <a:r>
              <a:rPr lang="ru">
                <a:solidFill>
                  <a:srgbClr val="1A1A1A"/>
                </a:solidFill>
                <a:latin typeface="Times New Roman"/>
                <a:ea typeface="Times New Roman"/>
                <a:cs typeface="Times New Roman"/>
                <a:sym typeface="Times New Roman"/>
              </a:rPr>
              <a:t>в 1971 </a:t>
            </a:r>
            <a:r>
              <a:rPr lang="ru">
                <a:solidFill>
                  <a:srgbClr val="1A1A1A"/>
                </a:solidFill>
                <a:latin typeface="Times New Roman"/>
                <a:ea typeface="Times New Roman"/>
                <a:cs typeface="Times New Roman"/>
                <a:sym typeface="Times New Roman"/>
              </a:rPr>
              <a:t>поступила в Красноуфимское педагогическое училище по специальности «Учитель начальных классов».</a:t>
            </a:r>
            <a:endParaRPr>
              <a:solidFill>
                <a:srgbClr val="1A1A1A"/>
              </a:solidFill>
              <a:latin typeface="Times New Roman"/>
              <a:ea typeface="Times New Roman"/>
              <a:cs typeface="Times New Roman"/>
              <a:sym typeface="Times New Roman"/>
            </a:endParaRPr>
          </a:p>
          <a:p>
            <a:pPr indent="0" lvl="0" marL="0" rtl="0" algn="just">
              <a:lnSpc>
                <a:spcPct val="100000"/>
              </a:lnSpc>
              <a:spcBef>
                <a:spcPts val="400"/>
              </a:spcBef>
              <a:spcAft>
                <a:spcPts val="0"/>
              </a:spcAft>
              <a:buClr>
                <a:schemeClr val="dk1"/>
              </a:buClr>
              <a:buSzPts val="1100"/>
              <a:buFont typeface="Arial"/>
              <a:buNone/>
            </a:pPr>
            <a:r>
              <a:rPr lang="ru">
                <a:solidFill>
                  <a:srgbClr val="1A1A1A"/>
                </a:solidFill>
                <a:latin typeface="Times New Roman"/>
                <a:ea typeface="Times New Roman"/>
                <a:cs typeface="Times New Roman"/>
                <a:sym typeface="Times New Roman"/>
              </a:rPr>
              <a:t>с 1975 берет 1 класс в котором учатся Байрамалова Александра, Каптиева Людмила, Мезина Лидия и др. затем работала воспитателем группы продленного дня. </a:t>
            </a:r>
            <a:endParaRPr>
              <a:solidFill>
                <a:srgbClr val="1A1A1A"/>
              </a:solidFill>
              <a:latin typeface="Times New Roman"/>
              <a:ea typeface="Times New Roman"/>
              <a:cs typeface="Times New Roman"/>
              <a:sym typeface="Times New Roman"/>
            </a:endParaRPr>
          </a:p>
          <a:p>
            <a:pPr indent="0" lvl="0" marL="0" rtl="0" algn="just">
              <a:lnSpc>
                <a:spcPct val="100000"/>
              </a:lnSpc>
              <a:spcBef>
                <a:spcPts val="400"/>
              </a:spcBef>
              <a:spcAft>
                <a:spcPts val="0"/>
              </a:spcAft>
              <a:buClr>
                <a:schemeClr val="dk1"/>
              </a:buClr>
              <a:buSzPts val="1100"/>
              <a:buFont typeface="Arial"/>
              <a:buNone/>
            </a:pPr>
            <a:r>
              <a:rPr lang="ru">
                <a:solidFill>
                  <a:srgbClr val="1A1A1A"/>
                </a:solidFill>
                <a:latin typeface="Times New Roman"/>
                <a:ea typeface="Times New Roman"/>
                <a:cs typeface="Times New Roman"/>
                <a:sym typeface="Times New Roman"/>
              </a:rPr>
              <a:t>переводится на работу в совхоз Куркинский разнорабочей.</a:t>
            </a:r>
            <a:endParaRPr>
              <a:solidFill>
                <a:srgbClr val="1A1A1A"/>
              </a:solidFill>
              <a:latin typeface="Times New Roman"/>
              <a:ea typeface="Times New Roman"/>
              <a:cs typeface="Times New Roman"/>
              <a:sym typeface="Times New Roman"/>
            </a:endParaRPr>
          </a:p>
          <a:p>
            <a:pPr indent="0" lvl="0" marL="0" rtl="0" algn="just">
              <a:lnSpc>
                <a:spcPct val="100000"/>
              </a:lnSpc>
              <a:spcBef>
                <a:spcPts val="400"/>
              </a:spcBef>
              <a:spcAft>
                <a:spcPts val="0"/>
              </a:spcAft>
              <a:buClr>
                <a:schemeClr val="dk1"/>
              </a:buClr>
              <a:buSzPts val="1100"/>
              <a:buFont typeface="Arial"/>
              <a:buNone/>
            </a:pPr>
            <a:r>
              <a:rPr lang="ru">
                <a:solidFill>
                  <a:srgbClr val="1A1A1A"/>
                </a:solidFill>
                <a:latin typeface="Times New Roman"/>
                <a:ea typeface="Times New Roman"/>
                <a:cs typeface="Times New Roman"/>
                <a:sym typeface="Times New Roman"/>
              </a:rPr>
              <a:t>проработав в совхозе перевелась в Артинский механический завод.</a:t>
            </a:r>
            <a:endParaRPr>
              <a:solidFill>
                <a:srgbClr val="1A1A1A"/>
              </a:solidFill>
              <a:latin typeface="Times New Roman"/>
              <a:ea typeface="Times New Roman"/>
              <a:cs typeface="Times New Roman"/>
              <a:sym typeface="Times New Roman"/>
            </a:endParaRPr>
          </a:p>
          <a:p>
            <a:pPr indent="0" lvl="0" marL="0" rtl="0" algn="just">
              <a:lnSpc>
                <a:spcPct val="100000"/>
              </a:lnSpc>
              <a:spcBef>
                <a:spcPts val="400"/>
              </a:spcBef>
              <a:spcAft>
                <a:spcPts val="0"/>
              </a:spcAft>
              <a:buClr>
                <a:schemeClr val="dk1"/>
              </a:buClr>
              <a:buSzPts val="1100"/>
              <a:buFont typeface="Arial"/>
              <a:buNone/>
            </a:pPr>
            <a:r>
              <a:rPr lang="ru">
                <a:solidFill>
                  <a:srgbClr val="1A1A1A"/>
                </a:solidFill>
                <a:latin typeface="Times New Roman"/>
                <a:ea typeface="Times New Roman"/>
                <a:cs typeface="Times New Roman"/>
                <a:sym typeface="Times New Roman"/>
              </a:rPr>
              <a:t>В 1982 году возвращается в Куркинскую школу учителем начальных классов, а с 1998 года начала преподавать уроки технологии</a:t>
            </a:r>
            <a:endParaRPr>
              <a:solidFill>
                <a:srgbClr val="1A1A1A"/>
              </a:solidFill>
              <a:latin typeface="Times New Roman"/>
              <a:ea typeface="Times New Roman"/>
              <a:cs typeface="Times New Roman"/>
              <a:sym typeface="Times New Roman"/>
            </a:endParaRPr>
          </a:p>
          <a:p>
            <a:pPr indent="0" lvl="0" marL="0" rtl="0" algn="just">
              <a:lnSpc>
                <a:spcPct val="100000"/>
              </a:lnSpc>
              <a:spcBef>
                <a:spcPts val="400"/>
              </a:spcBef>
              <a:spcAft>
                <a:spcPts val="0"/>
              </a:spcAft>
              <a:buClr>
                <a:schemeClr val="dk1"/>
              </a:buClr>
              <a:buSzPts val="1100"/>
              <a:buFont typeface="Arial"/>
              <a:buNone/>
            </a:pPr>
            <a:r>
              <a:rPr lang="ru">
                <a:solidFill>
                  <a:srgbClr val="1A1A1A"/>
                </a:solidFill>
                <a:latin typeface="Times New Roman"/>
                <a:ea typeface="Times New Roman"/>
                <a:cs typeface="Times New Roman"/>
                <a:sym typeface="Times New Roman"/>
              </a:rPr>
              <a:t>Педагогический стаж - 20 лет</a:t>
            </a:r>
            <a:endParaRPr>
              <a:solidFill>
                <a:srgbClr val="1A1A1A"/>
              </a:solidFill>
              <a:latin typeface="Times New Roman"/>
              <a:ea typeface="Times New Roman"/>
              <a:cs typeface="Times New Roman"/>
              <a:sym typeface="Times New Roman"/>
            </a:endParaRPr>
          </a:p>
          <a:p>
            <a:pPr indent="0" lvl="0" marL="0" rtl="0" algn="just">
              <a:lnSpc>
                <a:spcPct val="100000"/>
              </a:lnSpc>
              <a:spcBef>
                <a:spcPts val="400"/>
              </a:spcBef>
              <a:spcAft>
                <a:spcPts val="0"/>
              </a:spcAft>
              <a:buClr>
                <a:schemeClr val="dk1"/>
              </a:buClr>
              <a:buSzPts val="1100"/>
              <a:buFont typeface="Arial"/>
              <a:buNone/>
            </a:pPr>
            <a:r>
              <a:rPr lang="ru">
                <a:solidFill>
                  <a:srgbClr val="1A1A1A"/>
                </a:solidFill>
                <a:latin typeface="Times New Roman"/>
                <a:ea typeface="Times New Roman"/>
                <a:cs typeface="Times New Roman"/>
                <a:sym typeface="Times New Roman"/>
              </a:rPr>
              <a:t>Награда:</a:t>
            </a:r>
            <a:endParaRPr>
              <a:solidFill>
                <a:srgbClr val="1A1A1A"/>
              </a:solidFill>
              <a:latin typeface="Times New Roman"/>
              <a:ea typeface="Times New Roman"/>
              <a:cs typeface="Times New Roman"/>
              <a:sym typeface="Times New Roman"/>
            </a:endParaRPr>
          </a:p>
          <a:p>
            <a:pPr indent="-317500" lvl="0" marL="457200" rtl="0" algn="just">
              <a:lnSpc>
                <a:spcPct val="100000"/>
              </a:lnSpc>
              <a:spcBef>
                <a:spcPts val="0"/>
              </a:spcBef>
              <a:spcAft>
                <a:spcPts val="0"/>
              </a:spcAft>
              <a:buClr>
                <a:srgbClr val="1A1A1A"/>
              </a:buClr>
              <a:buSzPts val="1400"/>
              <a:buFont typeface="Times New Roman"/>
              <a:buChar char="●"/>
            </a:pPr>
            <a:r>
              <a:rPr lang="ru">
                <a:solidFill>
                  <a:srgbClr val="1A1A1A"/>
                </a:solidFill>
                <a:latin typeface="Times New Roman"/>
                <a:ea typeface="Times New Roman"/>
                <a:cs typeface="Times New Roman"/>
                <a:sym typeface="Times New Roman"/>
              </a:rPr>
              <a:t>Ветеран Свердловской области </a:t>
            </a:r>
            <a:endParaRPr b="1">
              <a:solidFill>
                <a:srgbClr val="DA1F28"/>
              </a:solidFill>
            </a:endParaRPr>
          </a:p>
        </p:txBody>
      </p:sp>
      <p:sp>
        <p:nvSpPr>
          <p:cNvPr id="249" name="Google Shape;249;p34"/>
          <p:cNvSpPr txBox="1"/>
          <p:nvPr/>
        </p:nvSpPr>
        <p:spPr>
          <a:xfrm>
            <a:off x="530213" y="445025"/>
            <a:ext cx="26517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ru" sz="2000">
                <a:solidFill>
                  <a:srgbClr val="0000FF"/>
                </a:solidFill>
                <a:highlight>
                  <a:schemeClr val="lt1"/>
                </a:highlight>
                <a:latin typeface="Times New Roman"/>
                <a:ea typeface="Times New Roman"/>
                <a:cs typeface="Times New Roman"/>
                <a:sym typeface="Times New Roman"/>
              </a:rPr>
              <a:t>Каптиева </a:t>
            </a:r>
            <a:endParaRPr b="1" i="1" sz="2000">
              <a:solidFill>
                <a:srgbClr val="0000FF"/>
              </a:solidFill>
              <a:highlight>
                <a:schemeClr val="lt1"/>
              </a:highlight>
              <a:latin typeface="Times New Roman"/>
              <a:ea typeface="Times New Roman"/>
              <a:cs typeface="Times New Roman"/>
              <a:sym typeface="Times New Roman"/>
            </a:endParaRPr>
          </a:p>
          <a:p>
            <a:pPr indent="0" lvl="0" marL="0" rtl="0" algn="ctr">
              <a:spcBef>
                <a:spcPts val="0"/>
              </a:spcBef>
              <a:spcAft>
                <a:spcPts val="0"/>
              </a:spcAft>
              <a:buNone/>
            </a:pPr>
            <a:r>
              <a:rPr b="1" i="1" lang="ru" sz="2000">
                <a:solidFill>
                  <a:srgbClr val="0000FF"/>
                </a:solidFill>
                <a:highlight>
                  <a:schemeClr val="lt1"/>
                </a:highlight>
                <a:latin typeface="Times New Roman"/>
                <a:ea typeface="Times New Roman"/>
                <a:cs typeface="Times New Roman"/>
                <a:sym typeface="Times New Roman"/>
              </a:rPr>
              <a:t>Вера Александровна</a:t>
            </a:r>
            <a:endParaRPr b="1" i="1" sz="2000">
              <a:solidFill>
                <a:srgbClr val="0000FF"/>
              </a:solidFill>
              <a:highlight>
                <a:schemeClr val="lt1"/>
              </a:highlight>
              <a:latin typeface="Times New Roman"/>
              <a:ea typeface="Times New Roman"/>
              <a:cs typeface="Times New Roman"/>
              <a:sym typeface="Times New Roman"/>
            </a:endParaRPr>
          </a:p>
        </p:txBody>
      </p:sp>
      <p:pic>
        <p:nvPicPr>
          <p:cNvPr id="250" name="Google Shape;250;p34"/>
          <p:cNvPicPr preferRelativeResize="0"/>
          <p:nvPr/>
        </p:nvPicPr>
        <p:blipFill>
          <a:blip r:embed="rId4">
            <a:alphaModFix/>
          </a:blip>
          <a:stretch>
            <a:fillRect/>
          </a:stretch>
        </p:blipFill>
        <p:spPr>
          <a:xfrm>
            <a:off x="849175" y="1260850"/>
            <a:ext cx="2114776" cy="3053824"/>
          </a:xfrm>
          <a:prstGeom prst="rect">
            <a:avLst/>
          </a:prstGeom>
          <a:noFill/>
          <a:ln>
            <a:noFill/>
          </a:ln>
        </p:spPr>
      </p:pic>
      <p:pic>
        <p:nvPicPr>
          <p:cNvPr id="251" name="Google Shape;251;p34" title="музыкальный конкурс (online-video-cutter.com) (1).mp3">
            <a:hlinkClick r:id="rId5"/>
          </p:cNvPr>
          <p:cNvPicPr preferRelativeResize="0"/>
          <p:nvPr/>
        </p:nvPicPr>
        <p:blipFill>
          <a:blip r:embed="rId6">
            <a:alphaModFix/>
          </a:blip>
          <a:stretch>
            <a:fillRect/>
          </a:stretch>
        </p:blipFill>
        <p:spPr>
          <a:xfrm>
            <a:off x="2452050" y="4314675"/>
            <a:ext cx="457200" cy="4572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57" name="Google Shape;257;p3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58" name="Google Shape;258;p35"/>
          <p:cNvPicPr preferRelativeResize="0"/>
          <p:nvPr/>
        </p:nvPicPr>
        <p:blipFill>
          <a:blip r:embed="rId3">
            <a:alphaModFix/>
          </a:blip>
          <a:stretch>
            <a:fillRect/>
          </a:stretch>
        </p:blipFill>
        <p:spPr>
          <a:xfrm>
            <a:off x="0" y="0"/>
            <a:ext cx="9144001" cy="5143500"/>
          </a:xfrm>
          <a:prstGeom prst="rect">
            <a:avLst/>
          </a:prstGeom>
          <a:noFill/>
          <a:ln>
            <a:noFill/>
          </a:ln>
        </p:spPr>
      </p:pic>
      <p:sp>
        <p:nvSpPr>
          <p:cNvPr id="259" name="Google Shape;259;p35"/>
          <p:cNvSpPr txBox="1"/>
          <p:nvPr/>
        </p:nvSpPr>
        <p:spPr>
          <a:xfrm>
            <a:off x="502625" y="445025"/>
            <a:ext cx="2651700" cy="69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Каптиев </a:t>
            </a:r>
            <a:endParaRPr b="1" i="1" sz="2000">
              <a:solidFill>
                <a:srgbClr val="0000FF"/>
              </a:solidFill>
              <a:latin typeface="Times New Roman"/>
              <a:ea typeface="Times New Roman"/>
              <a:cs typeface="Times New Roman"/>
              <a:sym typeface="Times New Roman"/>
            </a:endParaRPr>
          </a:p>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Николай Иванович</a:t>
            </a:r>
            <a:endParaRPr b="1" i="1" sz="2000">
              <a:solidFill>
                <a:srgbClr val="0000FF"/>
              </a:solidFill>
              <a:latin typeface="Times New Roman"/>
              <a:ea typeface="Times New Roman"/>
              <a:cs typeface="Times New Roman"/>
              <a:sym typeface="Times New Roman"/>
            </a:endParaRPr>
          </a:p>
        </p:txBody>
      </p:sp>
      <p:sp>
        <p:nvSpPr>
          <p:cNvPr id="260" name="Google Shape;260;p35"/>
          <p:cNvSpPr txBox="1"/>
          <p:nvPr/>
        </p:nvSpPr>
        <p:spPr>
          <a:xfrm>
            <a:off x="3154325" y="445025"/>
            <a:ext cx="5494800" cy="444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ru">
                <a:solidFill>
                  <a:srgbClr val="1A1A1A"/>
                </a:solidFill>
                <a:latin typeface="Times New Roman"/>
                <a:ea typeface="Times New Roman"/>
                <a:cs typeface="Times New Roman"/>
                <a:sym typeface="Times New Roman"/>
              </a:rPr>
              <a:t>Родился 20 ноября 1952 году в селе Курки в многодетной семье.</a:t>
            </a:r>
            <a:endParaRPr>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rPr lang="ru">
                <a:solidFill>
                  <a:srgbClr val="1A1A1A"/>
                </a:solidFill>
                <a:latin typeface="Times New Roman"/>
                <a:ea typeface="Times New Roman"/>
                <a:cs typeface="Times New Roman"/>
                <a:sym typeface="Times New Roman"/>
              </a:rPr>
              <a:t>В 1960 году пошел в 1 класс, учился до 1970 года в Куркинской школе.</a:t>
            </a:r>
            <a:endParaRPr>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rPr lang="ru">
                <a:solidFill>
                  <a:srgbClr val="1A1A1A"/>
                </a:solidFill>
                <a:latin typeface="Times New Roman"/>
                <a:ea typeface="Times New Roman"/>
                <a:cs typeface="Times New Roman"/>
                <a:sym typeface="Times New Roman"/>
              </a:rPr>
              <a:t>В 1970 году призвали в армию, отслужив 2 года вернулся в родное село.  И в 1973 году начал свою трудовую деятельность  в Артинском совхозе в д. Поползуха.</a:t>
            </a:r>
            <a:endParaRPr>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rPr lang="ru">
                <a:solidFill>
                  <a:srgbClr val="1A1A1A"/>
                </a:solidFill>
                <a:latin typeface="Times New Roman"/>
                <a:ea typeface="Times New Roman"/>
                <a:cs typeface="Times New Roman"/>
                <a:sym typeface="Times New Roman"/>
              </a:rPr>
              <a:t>В 1975 году его пригласили работать в Куркинскую среднюю школу учителем физической культуры. На следующий год Николай Иванович поступил заочно в  Свердловский техникум физической культуры. Получив диплом в этом же году поступил заочно в институт физической культуры в г. Свердловск (но не окончил).</a:t>
            </a:r>
            <a:endParaRPr>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rPr lang="ru">
                <a:solidFill>
                  <a:srgbClr val="1A1A1A"/>
                </a:solidFill>
                <a:latin typeface="Times New Roman"/>
                <a:ea typeface="Times New Roman"/>
                <a:cs typeface="Times New Roman"/>
                <a:sym typeface="Times New Roman"/>
              </a:rPr>
              <a:t>До 2015 года он работал в Куркинской школе.</a:t>
            </a:r>
            <a:endParaRPr>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rPr lang="ru">
                <a:solidFill>
                  <a:srgbClr val="1A1A1A"/>
                </a:solidFill>
                <a:latin typeface="Times New Roman"/>
                <a:ea typeface="Times New Roman"/>
                <a:cs typeface="Times New Roman"/>
                <a:sym typeface="Times New Roman"/>
              </a:rPr>
              <a:t>Стаж - 40 лет</a:t>
            </a:r>
            <a:endParaRPr>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rPr lang="ru">
                <a:solidFill>
                  <a:srgbClr val="1A1A1A"/>
                </a:solidFill>
                <a:latin typeface="Times New Roman"/>
                <a:ea typeface="Times New Roman"/>
                <a:cs typeface="Times New Roman"/>
                <a:sym typeface="Times New Roman"/>
              </a:rPr>
              <a:t>Награды:</a:t>
            </a:r>
            <a:endParaRPr>
              <a:solidFill>
                <a:srgbClr val="1A1A1A"/>
              </a:solidFill>
              <a:latin typeface="Times New Roman"/>
              <a:ea typeface="Times New Roman"/>
              <a:cs typeface="Times New Roman"/>
              <a:sym typeface="Times New Roman"/>
            </a:endParaRPr>
          </a:p>
          <a:p>
            <a:pPr indent="-317500" lvl="0" marL="457200" rtl="0" algn="just">
              <a:spcBef>
                <a:spcPts val="0"/>
              </a:spcBef>
              <a:spcAft>
                <a:spcPts val="0"/>
              </a:spcAft>
              <a:buClr>
                <a:srgbClr val="1A1A1A"/>
              </a:buClr>
              <a:buSzPts val="1400"/>
              <a:buFont typeface="Times New Roman"/>
              <a:buChar char="●"/>
            </a:pPr>
            <a:r>
              <a:rPr lang="ru">
                <a:solidFill>
                  <a:srgbClr val="1A1A1A"/>
                </a:solidFill>
                <a:latin typeface="Times New Roman"/>
                <a:ea typeface="Times New Roman"/>
                <a:cs typeface="Times New Roman"/>
                <a:sym typeface="Times New Roman"/>
              </a:rPr>
              <a:t>Ветеран Свердловской области </a:t>
            </a:r>
            <a:endParaRPr>
              <a:solidFill>
                <a:srgbClr val="1A1A1A"/>
              </a:solidFill>
              <a:latin typeface="Times New Roman"/>
              <a:ea typeface="Times New Roman"/>
              <a:cs typeface="Times New Roman"/>
              <a:sym typeface="Times New Roman"/>
            </a:endParaRPr>
          </a:p>
          <a:p>
            <a:pPr indent="-317500" lvl="0" marL="457200" rtl="0" algn="just">
              <a:spcBef>
                <a:spcPts val="0"/>
              </a:spcBef>
              <a:spcAft>
                <a:spcPts val="0"/>
              </a:spcAft>
              <a:buClr>
                <a:srgbClr val="1A1A1A"/>
              </a:buClr>
              <a:buSzPts val="1400"/>
              <a:buFont typeface="Times New Roman"/>
              <a:buChar char="●"/>
            </a:pPr>
            <a:r>
              <a:rPr lang="ru">
                <a:solidFill>
                  <a:srgbClr val="1A1A1A"/>
                </a:solidFill>
                <a:latin typeface="Times New Roman"/>
                <a:ea typeface="Times New Roman"/>
                <a:cs typeface="Times New Roman"/>
                <a:sym typeface="Times New Roman"/>
              </a:rPr>
              <a:t>Ветеран труда Российской Федерации</a:t>
            </a:r>
            <a:endParaRPr>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pic>
        <p:nvPicPr>
          <p:cNvPr id="261" name="Google Shape;261;p35"/>
          <p:cNvPicPr preferRelativeResize="0"/>
          <p:nvPr/>
        </p:nvPicPr>
        <p:blipFill>
          <a:blip r:embed="rId4">
            <a:alphaModFix/>
          </a:blip>
          <a:stretch>
            <a:fillRect/>
          </a:stretch>
        </p:blipFill>
        <p:spPr>
          <a:xfrm>
            <a:off x="775400" y="1271500"/>
            <a:ext cx="2106150" cy="3041376"/>
          </a:xfrm>
          <a:prstGeom prst="rect">
            <a:avLst/>
          </a:prstGeom>
          <a:noFill/>
          <a:ln>
            <a:noFill/>
          </a:ln>
        </p:spPr>
      </p:pic>
      <p:pic>
        <p:nvPicPr>
          <p:cNvPr id="262" name="Google Shape;262;p35" title="музыкальный конкурс (online-video-cutter.com) (1).mp3">
            <a:hlinkClick r:id="rId5"/>
          </p:cNvPr>
          <p:cNvPicPr preferRelativeResize="0"/>
          <p:nvPr/>
        </p:nvPicPr>
        <p:blipFill>
          <a:blip r:embed="rId6">
            <a:alphaModFix/>
          </a:blip>
          <a:stretch>
            <a:fillRect/>
          </a:stretch>
        </p:blipFill>
        <p:spPr>
          <a:xfrm>
            <a:off x="2424350" y="4312875"/>
            <a:ext cx="457200" cy="4572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3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68" name="Google Shape;268;p3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69" name="Google Shape;269;p36"/>
          <p:cNvPicPr preferRelativeResize="0"/>
          <p:nvPr/>
        </p:nvPicPr>
        <p:blipFill>
          <a:blip r:embed="rId3">
            <a:alphaModFix/>
          </a:blip>
          <a:stretch>
            <a:fillRect/>
          </a:stretch>
        </p:blipFill>
        <p:spPr>
          <a:xfrm>
            <a:off x="1" y="0"/>
            <a:ext cx="9144001" cy="5143500"/>
          </a:xfrm>
          <a:prstGeom prst="rect">
            <a:avLst/>
          </a:prstGeom>
          <a:noFill/>
          <a:ln>
            <a:noFill/>
          </a:ln>
        </p:spPr>
      </p:pic>
      <p:sp>
        <p:nvSpPr>
          <p:cNvPr id="270" name="Google Shape;270;p36"/>
          <p:cNvSpPr txBox="1"/>
          <p:nvPr/>
        </p:nvSpPr>
        <p:spPr>
          <a:xfrm>
            <a:off x="3070925" y="445025"/>
            <a:ext cx="5567700" cy="4266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ru">
                <a:solidFill>
                  <a:schemeClr val="dk1"/>
                </a:solidFill>
                <a:latin typeface="Times New Roman"/>
                <a:ea typeface="Times New Roman"/>
                <a:cs typeface="Times New Roman"/>
                <a:sym typeface="Times New Roman"/>
              </a:rPr>
              <a:t>Родилась в 1940 году 30 июля в Нижнем Осиял (Марий Эл)</a:t>
            </a:r>
            <a:endParaRPr>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ru">
                <a:solidFill>
                  <a:schemeClr val="dk1"/>
                </a:solidFill>
                <a:latin typeface="Times New Roman"/>
                <a:ea typeface="Times New Roman"/>
                <a:cs typeface="Times New Roman"/>
                <a:sym typeface="Times New Roman"/>
              </a:rPr>
              <a:t>В 1948 году пошла в 1 класс, проучилась 10 лет и поступила в Новоториальское педагогическое училище на учителя начальных классов.</a:t>
            </a:r>
            <a:endParaRPr>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ru">
                <a:solidFill>
                  <a:schemeClr val="dk1"/>
                </a:solidFill>
                <a:latin typeface="Times New Roman"/>
                <a:ea typeface="Times New Roman"/>
                <a:cs typeface="Times New Roman"/>
                <a:sym typeface="Times New Roman"/>
              </a:rPr>
              <a:t>На Урал приехала в 1965 году. А в наше село Курки приехала в 1970 году.</a:t>
            </a:r>
            <a:endParaRPr>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ru">
                <a:solidFill>
                  <a:schemeClr val="dk1"/>
                </a:solidFill>
                <a:latin typeface="Times New Roman"/>
                <a:ea typeface="Times New Roman"/>
                <a:cs typeface="Times New Roman"/>
                <a:sym typeface="Times New Roman"/>
              </a:rPr>
              <a:t>Ульяна Николаевна работала воспитателем в интернате.</a:t>
            </a:r>
            <a:endParaRPr>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ru">
                <a:solidFill>
                  <a:schemeClr val="dk1"/>
                </a:solidFill>
                <a:latin typeface="Times New Roman"/>
                <a:ea typeface="Times New Roman"/>
                <a:cs typeface="Times New Roman"/>
                <a:sym typeface="Times New Roman"/>
              </a:rPr>
              <a:t>В 1971 году начала работать в Куркинской школе и дали ей на обучение и воспитание 3 класс (Ильин Анатолий, Алексеевы Борис и Вячеслав, Николаев Геннадий и др.)</a:t>
            </a:r>
            <a:endParaRPr>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ru">
                <a:solidFill>
                  <a:schemeClr val="dk1"/>
                </a:solidFill>
                <a:latin typeface="Times New Roman"/>
                <a:ea typeface="Times New Roman"/>
                <a:cs typeface="Times New Roman"/>
                <a:sym typeface="Times New Roman"/>
              </a:rPr>
              <a:t>Проработала учителем в школе около 9 лет.</a:t>
            </a:r>
            <a:endParaRPr>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lang="ru">
                <a:solidFill>
                  <a:schemeClr val="dk1"/>
                </a:solidFill>
                <a:latin typeface="Times New Roman"/>
                <a:ea typeface="Times New Roman"/>
                <a:cs typeface="Times New Roman"/>
                <a:sym typeface="Times New Roman"/>
              </a:rPr>
              <a:t>В 1979 году снова Ульяну Николаевну</a:t>
            </a:r>
            <a:endParaRPr>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ru">
                <a:solidFill>
                  <a:schemeClr val="dk1"/>
                </a:solidFill>
                <a:latin typeface="Times New Roman"/>
                <a:ea typeface="Times New Roman"/>
                <a:cs typeface="Times New Roman"/>
                <a:sym typeface="Times New Roman"/>
              </a:rPr>
              <a:t>перевели в интернат, в котором проработала 11 лет.</a:t>
            </a:r>
            <a:endParaRPr>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ru">
                <a:solidFill>
                  <a:schemeClr val="dk1"/>
                </a:solidFill>
                <a:latin typeface="Times New Roman"/>
                <a:ea typeface="Times New Roman"/>
                <a:cs typeface="Times New Roman"/>
                <a:sym typeface="Times New Roman"/>
              </a:rPr>
              <a:t>Далее Ульяна Николаевна работала в школе в группе продленного дня.</a:t>
            </a:r>
            <a:endParaRPr>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rPr lang="ru">
                <a:solidFill>
                  <a:schemeClr val="dk1"/>
                </a:solidFill>
                <a:latin typeface="Times New Roman"/>
                <a:ea typeface="Times New Roman"/>
                <a:cs typeface="Times New Roman"/>
                <a:sym typeface="Times New Roman"/>
              </a:rPr>
              <a:t>В Куркинской школе проработала 25 лет.</a:t>
            </a:r>
            <a:endParaRPr>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None/>
            </a:pPr>
            <a:r>
              <a:t/>
            </a:r>
            <a:endParaRPr>
              <a:solidFill>
                <a:schemeClr val="dk1"/>
              </a:solidFill>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
        <p:nvSpPr>
          <p:cNvPr id="271" name="Google Shape;271;p36"/>
          <p:cNvSpPr txBox="1"/>
          <p:nvPr/>
        </p:nvSpPr>
        <p:spPr>
          <a:xfrm>
            <a:off x="502675" y="408575"/>
            <a:ext cx="2513100" cy="645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Борисова </a:t>
            </a:r>
            <a:endParaRPr b="1" i="1" sz="2000">
              <a:solidFill>
                <a:srgbClr val="0000FF"/>
              </a:solidFill>
              <a:latin typeface="Times New Roman"/>
              <a:ea typeface="Times New Roman"/>
              <a:cs typeface="Times New Roman"/>
              <a:sym typeface="Times New Roman"/>
            </a:endParaRPr>
          </a:p>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Ульяна Николаевна</a:t>
            </a:r>
            <a:endParaRPr b="1" i="1" sz="2000">
              <a:solidFill>
                <a:srgbClr val="0000FF"/>
              </a:solidFill>
              <a:latin typeface="Times New Roman"/>
              <a:ea typeface="Times New Roman"/>
              <a:cs typeface="Times New Roman"/>
              <a:sym typeface="Times New Roman"/>
            </a:endParaRPr>
          </a:p>
        </p:txBody>
      </p:sp>
      <p:pic>
        <p:nvPicPr>
          <p:cNvPr id="272" name="Google Shape;272;p36"/>
          <p:cNvPicPr preferRelativeResize="0"/>
          <p:nvPr/>
        </p:nvPicPr>
        <p:blipFill>
          <a:blip r:embed="rId4">
            <a:alphaModFix/>
          </a:blip>
          <a:stretch>
            <a:fillRect/>
          </a:stretch>
        </p:blipFill>
        <p:spPr>
          <a:xfrm>
            <a:off x="740118" y="1196950"/>
            <a:ext cx="2038224" cy="2943300"/>
          </a:xfrm>
          <a:prstGeom prst="rect">
            <a:avLst/>
          </a:prstGeom>
          <a:noFill/>
          <a:ln>
            <a:noFill/>
          </a:ln>
        </p:spPr>
      </p:pic>
      <p:pic>
        <p:nvPicPr>
          <p:cNvPr id="273" name="Google Shape;273;p36" title="музыкальный конкурс (online-video-cutter.com) (1).mp3">
            <a:hlinkClick r:id="rId5"/>
          </p:cNvPr>
          <p:cNvPicPr preferRelativeResize="0"/>
          <p:nvPr/>
        </p:nvPicPr>
        <p:blipFill>
          <a:blip r:embed="rId6">
            <a:alphaModFix/>
          </a:blip>
          <a:stretch>
            <a:fillRect/>
          </a:stretch>
        </p:blipFill>
        <p:spPr>
          <a:xfrm>
            <a:off x="2321150" y="4140250"/>
            <a:ext cx="457200" cy="4572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79" name="Google Shape;279;p3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80" name="Google Shape;280;p37"/>
          <p:cNvPicPr preferRelativeResize="0"/>
          <p:nvPr/>
        </p:nvPicPr>
        <p:blipFill>
          <a:blip r:embed="rId3">
            <a:alphaModFix/>
          </a:blip>
          <a:stretch>
            <a:fillRect/>
          </a:stretch>
        </p:blipFill>
        <p:spPr>
          <a:xfrm>
            <a:off x="1" y="0"/>
            <a:ext cx="9144001" cy="5143500"/>
          </a:xfrm>
          <a:prstGeom prst="rect">
            <a:avLst/>
          </a:prstGeom>
          <a:noFill/>
          <a:ln>
            <a:noFill/>
          </a:ln>
        </p:spPr>
      </p:pic>
      <p:sp>
        <p:nvSpPr>
          <p:cNvPr id="281" name="Google Shape;281;p37"/>
          <p:cNvSpPr txBox="1"/>
          <p:nvPr/>
        </p:nvSpPr>
        <p:spPr>
          <a:xfrm>
            <a:off x="651750" y="406625"/>
            <a:ext cx="2417400" cy="649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Нураева </a:t>
            </a:r>
            <a:endParaRPr b="1" i="1" sz="2000">
              <a:solidFill>
                <a:srgbClr val="0000FF"/>
              </a:solidFill>
              <a:latin typeface="Times New Roman"/>
              <a:ea typeface="Times New Roman"/>
              <a:cs typeface="Times New Roman"/>
              <a:sym typeface="Times New Roman"/>
            </a:endParaRPr>
          </a:p>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Надежда Ивановна</a:t>
            </a:r>
            <a:endParaRPr b="1" i="1" sz="2000">
              <a:solidFill>
                <a:srgbClr val="0000FF"/>
              </a:solidFill>
              <a:latin typeface="Times New Roman"/>
              <a:ea typeface="Times New Roman"/>
              <a:cs typeface="Times New Roman"/>
              <a:sym typeface="Times New Roman"/>
            </a:endParaRPr>
          </a:p>
        </p:txBody>
      </p:sp>
      <p:sp>
        <p:nvSpPr>
          <p:cNvPr id="282" name="Google Shape;282;p37"/>
          <p:cNvSpPr txBox="1"/>
          <p:nvPr/>
        </p:nvSpPr>
        <p:spPr>
          <a:xfrm>
            <a:off x="3111750" y="445025"/>
            <a:ext cx="5398800" cy="399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ru" sz="1500">
                <a:solidFill>
                  <a:schemeClr val="dk1"/>
                </a:solidFill>
                <a:latin typeface="Times New Roman"/>
                <a:ea typeface="Times New Roman"/>
                <a:cs typeface="Times New Roman"/>
                <a:sym typeface="Times New Roman"/>
              </a:rPr>
              <a:t>Родилась   1 февраля 1962 г. в деревне Верхний Бардым</a:t>
            </a:r>
            <a:endParaRPr sz="15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rPr lang="ru" sz="1500">
                <a:solidFill>
                  <a:schemeClr val="dk1"/>
                </a:solidFill>
                <a:latin typeface="Times New Roman"/>
                <a:ea typeface="Times New Roman"/>
                <a:cs typeface="Times New Roman"/>
                <a:sym typeface="Times New Roman"/>
              </a:rPr>
              <a:t>1969 году стала школьницей Верхне-Бардымской  начальной школы. </a:t>
            </a:r>
            <a:endParaRPr sz="1500">
              <a:solidFill>
                <a:schemeClr val="dk1"/>
              </a:solidFill>
              <a:latin typeface="Times New Roman"/>
              <a:ea typeface="Times New Roman"/>
              <a:cs typeface="Times New Roman"/>
              <a:sym typeface="Times New Roman"/>
            </a:endParaRPr>
          </a:p>
          <a:p>
            <a:pPr indent="0" lvl="0" marL="0" rtl="0" algn="just">
              <a:lnSpc>
                <a:spcPct val="115000"/>
              </a:lnSpc>
              <a:spcBef>
                <a:spcPts val="0"/>
              </a:spcBef>
              <a:spcAft>
                <a:spcPts val="0"/>
              </a:spcAft>
              <a:buNone/>
            </a:pPr>
            <a:r>
              <a:rPr lang="ru" sz="1500">
                <a:solidFill>
                  <a:schemeClr val="dk1"/>
                </a:solidFill>
                <a:latin typeface="Times New Roman"/>
                <a:ea typeface="Times New Roman"/>
                <a:cs typeface="Times New Roman"/>
                <a:sym typeface="Times New Roman"/>
              </a:rPr>
              <a:t>В 1979 году, окончив 10 класс поступила в Красноуфимское педагогическое училище на учителя начальных классов.</a:t>
            </a:r>
            <a:endParaRPr sz="1500">
              <a:solidFill>
                <a:schemeClr val="dk1"/>
              </a:solidFill>
              <a:latin typeface="Times New Roman"/>
              <a:ea typeface="Times New Roman"/>
              <a:cs typeface="Times New Roman"/>
              <a:sym typeface="Times New Roman"/>
            </a:endParaRPr>
          </a:p>
          <a:p>
            <a:pPr indent="0" lvl="0" marL="0" rtl="0" algn="just">
              <a:lnSpc>
                <a:spcPct val="115000"/>
              </a:lnSpc>
              <a:spcBef>
                <a:spcPts val="0"/>
              </a:spcBef>
              <a:spcAft>
                <a:spcPts val="0"/>
              </a:spcAft>
              <a:buNone/>
            </a:pPr>
            <a:r>
              <a:rPr lang="ru" sz="1500">
                <a:solidFill>
                  <a:schemeClr val="dk1"/>
                </a:solidFill>
                <a:latin typeface="Times New Roman"/>
                <a:ea typeface="Times New Roman"/>
                <a:cs typeface="Times New Roman"/>
                <a:sym typeface="Times New Roman"/>
              </a:rPr>
              <a:t>1 сентября 1981 года Надежда Ивановна пришла работать в Куркинскую школу.</a:t>
            </a:r>
            <a:endParaRPr sz="1500">
              <a:solidFill>
                <a:schemeClr val="dk1"/>
              </a:solidFill>
              <a:latin typeface="Times New Roman"/>
              <a:ea typeface="Times New Roman"/>
              <a:cs typeface="Times New Roman"/>
              <a:sym typeface="Times New Roman"/>
            </a:endParaRPr>
          </a:p>
          <a:p>
            <a:pPr indent="0" lvl="0" marL="0" rtl="0" algn="just">
              <a:lnSpc>
                <a:spcPct val="115000"/>
              </a:lnSpc>
              <a:spcBef>
                <a:spcPts val="0"/>
              </a:spcBef>
              <a:spcAft>
                <a:spcPts val="0"/>
              </a:spcAft>
              <a:buNone/>
            </a:pPr>
            <a:r>
              <a:rPr lang="ru" sz="1500">
                <a:solidFill>
                  <a:schemeClr val="dk1"/>
                </a:solidFill>
                <a:latin typeface="Times New Roman"/>
                <a:ea typeface="Times New Roman"/>
                <a:cs typeface="Times New Roman"/>
                <a:sym typeface="Times New Roman"/>
              </a:rPr>
              <a:t>Много лет Надежда Ивановна была наставником для студентов-практикантов и для молодых педагогов. </a:t>
            </a:r>
            <a:endParaRPr sz="1500">
              <a:solidFill>
                <a:schemeClr val="dk1"/>
              </a:solidFill>
              <a:latin typeface="Times New Roman"/>
              <a:ea typeface="Times New Roman"/>
              <a:cs typeface="Times New Roman"/>
              <a:sym typeface="Times New Roman"/>
            </a:endParaRPr>
          </a:p>
          <a:p>
            <a:pPr indent="0" lvl="0" marL="0" rtl="0" algn="just">
              <a:lnSpc>
                <a:spcPct val="115000"/>
              </a:lnSpc>
              <a:spcBef>
                <a:spcPts val="0"/>
              </a:spcBef>
              <a:spcAft>
                <a:spcPts val="0"/>
              </a:spcAft>
              <a:buNone/>
            </a:pPr>
            <a:r>
              <a:rPr lang="ru" sz="1500">
                <a:solidFill>
                  <a:schemeClr val="dk1"/>
                </a:solidFill>
                <a:latin typeface="Times New Roman"/>
                <a:ea typeface="Times New Roman"/>
                <a:cs typeface="Times New Roman"/>
                <a:sym typeface="Times New Roman"/>
              </a:rPr>
              <a:t>Закончила свою трудовую деятельность в 2020 году.</a:t>
            </a:r>
            <a:endParaRPr sz="1500">
              <a:solidFill>
                <a:schemeClr val="dk1"/>
              </a:solidFill>
              <a:latin typeface="Times New Roman"/>
              <a:ea typeface="Times New Roman"/>
              <a:cs typeface="Times New Roman"/>
              <a:sym typeface="Times New Roman"/>
            </a:endParaRPr>
          </a:p>
          <a:p>
            <a:pPr indent="0" lvl="0" marL="0" rtl="0" algn="just">
              <a:lnSpc>
                <a:spcPct val="115000"/>
              </a:lnSpc>
              <a:spcBef>
                <a:spcPts val="0"/>
              </a:spcBef>
              <a:spcAft>
                <a:spcPts val="0"/>
              </a:spcAft>
              <a:buNone/>
            </a:pPr>
            <a:r>
              <a:rPr lang="ru" sz="1500">
                <a:solidFill>
                  <a:schemeClr val="dk1"/>
                </a:solidFill>
                <a:latin typeface="Times New Roman"/>
                <a:ea typeface="Times New Roman"/>
                <a:cs typeface="Times New Roman"/>
                <a:sym typeface="Times New Roman"/>
              </a:rPr>
              <a:t>За 39 лет трудового стажа  было 10 выпусков.</a:t>
            </a:r>
            <a:endParaRPr sz="1500">
              <a:solidFill>
                <a:schemeClr val="dk1"/>
              </a:solidFill>
              <a:latin typeface="Times New Roman"/>
              <a:ea typeface="Times New Roman"/>
              <a:cs typeface="Times New Roman"/>
              <a:sym typeface="Times New Roman"/>
            </a:endParaRPr>
          </a:p>
          <a:p>
            <a:pPr indent="0" lvl="0" marL="0" rtl="0" algn="just">
              <a:lnSpc>
                <a:spcPct val="115000"/>
              </a:lnSpc>
              <a:spcBef>
                <a:spcPts val="0"/>
              </a:spcBef>
              <a:spcAft>
                <a:spcPts val="0"/>
              </a:spcAft>
              <a:buNone/>
            </a:pPr>
            <a:r>
              <a:rPr lang="ru" sz="1500">
                <a:solidFill>
                  <a:schemeClr val="dk1"/>
                </a:solidFill>
                <a:latin typeface="Times New Roman"/>
                <a:ea typeface="Times New Roman"/>
                <a:cs typeface="Times New Roman"/>
                <a:sym typeface="Times New Roman"/>
              </a:rPr>
              <a:t>Награды: </a:t>
            </a:r>
            <a:endParaRPr sz="1500">
              <a:solidFill>
                <a:schemeClr val="dk1"/>
              </a:solidFill>
              <a:latin typeface="Times New Roman"/>
              <a:ea typeface="Times New Roman"/>
              <a:cs typeface="Times New Roman"/>
              <a:sym typeface="Times New Roman"/>
            </a:endParaRPr>
          </a:p>
          <a:p>
            <a:pPr indent="-323850" lvl="0" marL="457200" rtl="0" algn="just">
              <a:lnSpc>
                <a:spcPct val="115000"/>
              </a:lnSpc>
              <a:spcBef>
                <a:spcPts val="0"/>
              </a:spcBef>
              <a:spcAft>
                <a:spcPts val="0"/>
              </a:spcAft>
              <a:buClr>
                <a:schemeClr val="dk1"/>
              </a:buClr>
              <a:buSzPts val="1500"/>
              <a:buFont typeface="Times New Roman"/>
              <a:buChar char="●"/>
            </a:pPr>
            <a:r>
              <a:rPr lang="ru" sz="1500">
                <a:solidFill>
                  <a:schemeClr val="dk1"/>
                </a:solidFill>
                <a:latin typeface="Times New Roman"/>
                <a:ea typeface="Times New Roman"/>
                <a:cs typeface="Times New Roman"/>
                <a:sym typeface="Times New Roman"/>
              </a:rPr>
              <a:t>Ветеран труда Свердловской области</a:t>
            </a:r>
            <a:endParaRPr sz="1500">
              <a:solidFill>
                <a:schemeClr val="dk1"/>
              </a:solidFill>
              <a:latin typeface="Times New Roman"/>
              <a:ea typeface="Times New Roman"/>
              <a:cs typeface="Times New Roman"/>
              <a:sym typeface="Times New Roman"/>
            </a:endParaRPr>
          </a:p>
          <a:p>
            <a:pPr indent="-323850" lvl="0" marL="457200" rtl="0" algn="just">
              <a:lnSpc>
                <a:spcPct val="115000"/>
              </a:lnSpc>
              <a:spcBef>
                <a:spcPts val="0"/>
              </a:spcBef>
              <a:spcAft>
                <a:spcPts val="0"/>
              </a:spcAft>
              <a:buClr>
                <a:schemeClr val="dk1"/>
              </a:buClr>
              <a:buSzPts val="1500"/>
              <a:buFont typeface="Times New Roman"/>
              <a:buChar char="●"/>
            </a:pPr>
            <a:r>
              <a:rPr lang="ru" sz="1500">
                <a:solidFill>
                  <a:schemeClr val="dk1"/>
                </a:solidFill>
                <a:latin typeface="Times New Roman"/>
                <a:ea typeface="Times New Roman"/>
                <a:cs typeface="Times New Roman"/>
                <a:sym typeface="Times New Roman"/>
              </a:rPr>
              <a:t>Ветеран труда Российской Федерации</a:t>
            </a:r>
            <a:endParaRPr sz="1500">
              <a:solidFill>
                <a:schemeClr val="dk1"/>
              </a:solidFill>
              <a:latin typeface="Times New Roman"/>
              <a:ea typeface="Times New Roman"/>
              <a:cs typeface="Times New Roman"/>
              <a:sym typeface="Times New Roman"/>
            </a:endParaRPr>
          </a:p>
        </p:txBody>
      </p:sp>
      <p:pic>
        <p:nvPicPr>
          <p:cNvPr id="283" name="Google Shape;283;p37"/>
          <p:cNvPicPr preferRelativeResize="0"/>
          <p:nvPr/>
        </p:nvPicPr>
        <p:blipFill>
          <a:blip r:embed="rId4">
            <a:alphaModFix/>
          </a:blip>
          <a:stretch>
            <a:fillRect/>
          </a:stretch>
        </p:blipFill>
        <p:spPr>
          <a:xfrm>
            <a:off x="767750" y="1293575"/>
            <a:ext cx="2077675" cy="3000276"/>
          </a:xfrm>
          <a:prstGeom prst="rect">
            <a:avLst/>
          </a:prstGeom>
          <a:noFill/>
          <a:ln>
            <a:noFill/>
          </a:ln>
        </p:spPr>
      </p:pic>
      <p:pic>
        <p:nvPicPr>
          <p:cNvPr id="284" name="Google Shape;284;p37" title="музыкальный конкурс (online-video-cutter.com) (1).mp3">
            <a:hlinkClick r:id="rId5"/>
          </p:cNvPr>
          <p:cNvPicPr preferRelativeResize="0"/>
          <p:nvPr/>
        </p:nvPicPr>
        <p:blipFill>
          <a:blip r:embed="rId6">
            <a:alphaModFix/>
          </a:blip>
          <a:stretch>
            <a:fillRect/>
          </a:stretch>
        </p:blipFill>
        <p:spPr>
          <a:xfrm>
            <a:off x="2388225" y="4293850"/>
            <a:ext cx="457200" cy="4572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3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90" name="Google Shape;290;p3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91" name="Google Shape;291;p38"/>
          <p:cNvPicPr preferRelativeResize="0"/>
          <p:nvPr/>
        </p:nvPicPr>
        <p:blipFill>
          <a:blip r:embed="rId3">
            <a:alphaModFix/>
          </a:blip>
          <a:stretch>
            <a:fillRect/>
          </a:stretch>
        </p:blipFill>
        <p:spPr>
          <a:xfrm>
            <a:off x="1" y="0"/>
            <a:ext cx="9144001" cy="5143500"/>
          </a:xfrm>
          <a:prstGeom prst="rect">
            <a:avLst/>
          </a:prstGeom>
          <a:noFill/>
          <a:ln>
            <a:noFill/>
          </a:ln>
        </p:spPr>
      </p:pic>
      <p:sp>
        <p:nvSpPr>
          <p:cNvPr id="292" name="Google Shape;292;p38"/>
          <p:cNvSpPr txBox="1"/>
          <p:nvPr/>
        </p:nvSpPr>
        <p:spPr>
          <a:xfrm>
            <a:off x="3431100" y="494125"/>
            <a:ext cx="5154300" cy="375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ru" sz="1800">
                <a:solidFill>
                  <a:srgbClr val="1A1A1A"/>
                </a:solidFill>
                <a:highlight>
                  <a:srgbClr val="FFFFFF"/>
                </a:highlight>
                <a:latin typeface="Times New Roman"/>
                <a:ea typeface="Times New Roman"/>
                <a:cs typeface="Times New Roman"/>
                <a:sym typeface="Times New Roman"/>
              </a:rPr>
              <a:t>Родился 21 августа 1959 году в селе Курки.</a:t>
            </a:r>
            <a:endParaRPr sz="1800">
              <a:solidFill>
                <a:srgbClr val="1A1A1A"/>
              </a:solidFill>
              <a:highlight>
                <a:srgbClr val="FFFFFF"/>
              </a:highlight>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rPr lang="ru" sz="1800">
                <a:solidFill>
                  <a:srgbClr val="1A1A1A"/>
                </a:solidFill>
                <a:highlight>
                  <a:srgbClr val="FFFFFF"/>
                </a:highlight>
                <a:latin typeface="Times New Roman"/>
                <a:ea typeface="Times New Roman"/>
                <a:cs typeface="Times New Roman"/>
                <a:sym typeface="Times New Roman"/>
              </a:rPr>
              <a:t>В первый класс пришел в 1966 году, окончив школу в 1976 году поступил в Свердловский государственный педагогический институт на учителя математики. </a:t>
            </a:r>
            <a:endParaRPr sz="1800">
              <a:solidFill>
                <a:srgbClr val="1A1A1A"/>
              </a:solidFill>
              <a:highlight>
                <a:srgbClr val="FFFFFF"/>
              </a:highlight>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rPr lang="ru" sz="1800">
                <a:solidFill>
                  <a:srgbClr val="1A1A1A"/>
                </a:solidFill>
                <a:highlight>
                  <a:srgbClr val="FFFFFF"/>
                </a:highlight>
                <a:latin typeface="Times New Roman"/>
                <a:ea typeface="Times New Roman"/>
                <a:cs typeface="Times New Roman"/>
                <a:sym typeface="Times New Roman"/>
              </a:rPr>
              <a:t>Проучившись четыре года, пришел по направлению в Куркинскую среднюю школу преподавателем математики. </a:t>
            </a:r>
            <a:endParaRPr sz="1800">
              <a:solidFill>
                <a:srgbClr val="1A1A1A"/>
              </a:solidFill>
              <a:highlight>
                <a:srgbClr val="FFFFFF"/>
              </a:highlight>
              <a:latin typeface="Times New Roman"/>
              <a:ea typeface="Times New Roman"/>
              <a:cs typeface="Times New Roman"/>
              <a:sym typeface="Times New Roman"/>
            </a:endParaRPr>
          </a:p>
          <a:p>
            <a:pPr indent="0" lvl="0" marL="0" rtl="0" algn="l">
              <a:spcBef>
                <a:spcPts val="0"/>
              </a:spcBef>
              <a:spcAft>
                <a:spcPts val="0"/>
              </a:spcAft>
              <a:buClr>
                <a:schemeClr val="dk1"/>
              </a:buClr>
              <a:buSzPts val="1100"/>
              <a:buFont typeface="Arial"/>
              <a:buNone/>
            </a:pPr>
            <a:r>
              <a:rPr lang="ru" sz="1800">
                <a:solidFill>
                  <a:srgbClr val="1A1A1A"/>
                </a:solidFill>
                <a:highlight>
                  <a:srgbClr val="FFFFFF"/>
                </a:highlight>
                <a:latin typeface="Times New Roman"/>
                <a:ea typeface="Times New Roman"/>
                <a:cs typeface="Times New Roman"/>
                <a:sym typeface="Times New Roman"/>
              </a:rPr>
              <a:t>А с 1989  по 2001 год был назначен директором Куркинской средней школы и совмещал уроки математики. </a:t>
            </a:r>
            <a:endParaRPr sz="1800">
              <a:solidFill>
                <a:srgbClr val="1A1A1A"/>
              </a:solidFill>
              <a:highlight>
                <a:srgbClr val="FFFFFF"/>
              </a:highlight>
              <a:latin typeface="Times New Roman"/>
              <a:ea typeface="Times New Roman"/>
              <a:cs typeface="Times New Roman"/>
              <a:sym typeface="Times New Roman"/>
            </a:endParaRPr>
          </a:p>
          <a:p>
            <a:pPr indent="0" lvl="0" marL="0" rtl="0" algn="l">
              <a:spcBef>
                <a:spcPts val="0"/>
              </a:spcBef>
              <a:spcAft>
                <a:spcPts val="0"/>
              </a:spcAft>
              <a:buNone/>
            </a:pPr>
            <a:r>
              <a:rPr lang="ru" sz="1800">
                <a:solidFill>
                  <a:srgbClr val="1A1A1A"/>
                </a:solidFill>
                <a:highlight>
                  <a:srgbClr val="FFFFFF"/>
                </a:highlight>
                <a:latin typeface="Times New Roman"/>
                <a:ea typeface="Times New Roman"/>
                <a:cs typeface="Times New Roman"/>
                <a:sym typeface="Times New Roman"/>
              </a:rPr>
              <a:t>В 2006  году ушел на заслуженный отдых.</a:t>
            </a:r>
            <a:endParaRPr sz="1800">
              <a:solidFill>
                <a:srgbClr val="1A1A1A"/>
              </a:solidFill>
              <a:highlight>
                <a:srgbClr val="FFFFFF"/>
              </a:highlight>
              <a:latin typeface="Times New Roman"/>
              <a:ea typeface="Times New Roman"/>
              <a:cs typeface="Times New Roman"/>
              <a:sym typeface="Times New Roman"/>
            </a:endParaRPr>
          </a:p>
          <a:p>
            <a:pPr indent="0" lvl="0" marL="0" rtl="0" algn="l">
              <a:spcBef>
                <a:spcPts val="0"/>
              </a:spcBef>
              <a:spcAft>
                <a:spcPts val="0"/>
              </a:spcAft>
              <a:buNone/>
            </a:pPr>
            <a:r>
              <a:rPr lang="ru" sz="1800">
                <a:solidFill>
                  <a:srgbClr val="1A1A1A"/>
                </a:solidFill>
                <a:highlight>
                  <a:srgbClr val="FFFFFF"/>
                </a:highlight>
                <a:latin typeface="Times New Roman"/>
                <a:ea typeface="Times New Roman"/>
                <a:cs typeface="Times New Roman"/>
                <a:sym typeface="Times New Roman"/>
              </a:rPr>
              <a:t>Педагогический стаж работы - 26 лет.</a:t>
            </a:r>
            <a:endParaRPr sz="1150">
              <a:solidFill>
                <a:srgbClr val="1A1A1A"/>
              </a:solidFill>
              <a:highlight>
                <a:srgbClr val="FFFFFF"/>
              </a:highlight>
            </a:endParaRPr>
          </a:p>
        </p:txBody>
      </p:sp>
      <p:sp>
        <p:nvSpPr>
          <p:cNvPr id="293" name="Google Shape;293;p38"/>
          <p:cNvSpPr txBox="1"/>
          <p:nvPr/>
        </p:nvSpPr>
        <p:spPr>
          <a:xfrm>
            <a:off x="449400" y="365975"/>
            <a:ext cx="2981700" cy="730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Нураев</a:t>
            </a:r>
            <a:endParaRPr b="1" i="1" sz="2000">
              <a:solidFill>
                <a:srgbClr val="0000FF"/>
              </a:solidFill>
              <a:latin typeface="Times New Roman"/>
              <a:ea typeface="Times New Roman"/>
              <a:cs typeface="Times New Roman"/>
              <a:sym typeface="Times New Roman"/>
            </a:endParaRPr>
          </a:p>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Владимир Михайлович</a:t>
            </a:r>
            <a:endParaRPr b="1" i="1" sz="2000">
              <a:solidFill>
                <a:srgbClr val="0000FF"/>
              </a:solidFill>
              <a:latin typeface="Times New Roman"/>
              <a:ea typeface="Times New Roman"/>
              <a:cs typeface="Times New Roman"/>
              <a:sym typeface="Times New Roman"/>
            </a:endParaRPr>
          </a:p>
        </p:txBody>
      </p:sp>
      <p:pic>
        <p:nvPicPr>
          <p:cNvPr id="294" name="Google Shape;294;p38"/>
          <p:cNvPicPr preferRelativeResize="0"/>
          <p:nvPr/>
        </p:nvPicPr>
        <p:blipFill>
          <a:blip r:embed="rId4">
            <a:alphaModFix/>
          </a:blip>
          <a:stretch>
            <a:fillRect/>
          </a:stretch>
        </p:blipFill>
        <p:spPr>
          <a:xfrm>
            <a:off x="842833" y="1275950"/>
            <a:ext cx="2194826" cy="3169448"/>
          </a:xfrm>
          <a:prstGeom prst="rect">
            <a:avLst/>
          </a:prstGeom>
          <a:noFill/>
          <a:ln>
            <a:noFill/>
          </a:ln>
        </p:spPr>
      </p:pic>
      <p:pic>
        <p:nvPicPr>
          <p:cNvPr id="295" name="Google Shape;295;p38" title="музыкальный конкурс (online-video-cutter.com) (1).mp3">
            <a:hlinkClick r:id="rId5"/>
          </p:cNvPr>
          <p:cNvPicPr preferRelativeResize="0"/>
          <p:nvPr/>
        </p:nvPicPr>
        <p:blipFill>
          <a:blip r:embed="rId6">
            <a:alphaModFix/>
          </a:blip>
          <a:stretch>
            <a:fillRect/>
          </a:stretch>
        </p:blipFill>
        <p:spPr>
          <a:xfrm>
            <a:off x="2580450" y="4315225"/>
            <a:ext cx="457200" cy="4572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3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301" name="Google Shape;301;p3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302" name="Google Shape;302;p39"/>
          <p:cNvPicPr preferRelativeResize="0"/>
          <p:nvPr/>
        </p:nvPicPr>
        <p:blipFill>
          <a:blip r:embed="rId3">
            <a:alphaModFix/>
          </a:blip>
          <a:stretch>
            <a:fillRect/>
          </a:stretch>
        </p:blipFill>
        <p:spPr>
          <a:xfrm>
            <a:off x="1" y="0"/>
            <a:ext cx="9144001" cy="5143500"/>
          </a:xfrm>
          <a:prstGeom prst="rect">
            <a:avLst/>
          </a:prstGeom>
          <a:noFill/>
          <a:ln>
            <a:noFill/>
          </a:ln>
        </p:spPr>
      </p:pic>
      <p:sp>
        <p:nvSpPr>
          <p:cNvPr id="303" name="Google Shape;303;p39"/>
          <p:cNvSpPr txBox="1"/>
          <p:nvPr/>
        </p:nvSpPr>
        <p:spPr>
          <a:xfrm>
            <a:off x="790150" y="390575"/>
            <a:ext cx="1917000" cy="68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Яметова </a:t>
            </a:r>
            <a:endParaRPr b="1" i="1" sz="2000">
              <a:solidFill>
                <a:srgbClr val="0000FF"/>
              </a:solidFill>
              <a:latin typeface="Times New Roman"/>
              <a:ea typeface="Times New Roman"/>
              <a:cs typeface="Times New Roman"/>
              <a:sym typeface="Times New Roman"/>
            </a:endParaRPr>
          </a:p>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Зоя Имашевна</a:t>
            </a:r>
            <a:endParaRPr b="1" i="1" sz="2000">
              <a:solidFill>
                <a:srgbClr val="0000FF"/>
              </a:solidFill>
              <a:latin typeface="Times New Roman"/>
              <a:ea typeface="Times New Roman"/>
              <a:cs typeface="Times New Roman"/>
              <a:sym typeface="Times New Roman"/>
            </a:endParaRPr>
          </a:p>
        </p:txBody>
      </p:sp>
      <p:sp>
        <p:nvSpPr>
          <p:cNvPr id="304" name="Google Shape;304;p39"/>
          <p:cNvSpPr txBox="1"/>
          <p:nvPr/>
        </p:nvSpPr>
        <p:spPr>
          <a:xfrm>
            <a:off x="2707150" y="345025"/>
            <a:ext cx="6006000" cy="43128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0"/>
              </a:spcAft>
              <a:buNone/>
            </a:pPr>
            <a:r>
              <a:rPr lang="ru" sz="1600">
                <a:solidFill>
                  <a:schemeClr val="dk1"/>
                </a:solidFill>
                <a:latin typeface="Times New Roman"/>
                <a:ea typeface="Times New Roman"/>
                <a:cs typeface="Times New Roman"/>
                <a:sym typeface="Times New Roman"/>
              </a:rPr>
              <a:t>Родилась 5 апреля 1948 года в деревне Багышково Артинского района. </a:t>
            </a:r>
            <a:endParaRPr sz="16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chemeClr val="dk1"/>
                </a:solidFill>
                <a:latin typeface="Times New Roman"/>
                <a:ea typeface="Times New Roman"/>
                <a:cs typeface="Times New Roman"/>
                <a:sym typeface="Times New Roman"/>
              </a:rPr>
              <a:t>В первый класс пошла в 1955 году, обучалась на марийском языке. Окончив школу не зная русского языка поступила в 1963 году в Красноуфимское педагогическое училище по специальности учитель начальных классов. была набрана национальная группа. </a:t>
            </a:r>
            <a:endParaRPr sz="16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chemeClr val="dk1"/>
                </a:solidFill>
                <a:latin typeface="Times New Roman"/>
                <a:ea typeface="Times New Roman"/>
                <a:cs typeface="Times New Roman"/>
                <a:sym typeface="Times New Roman"/>
              </a:rPr>
              <a:t>Закончила в 1967 году по направлению поехала в родное село. проработала всего 1 месяц и была направлена в Верхний Бардым. Проработав 1 год 1968 году переведена в Курки учителем начальных классов. А в 1969 году перевели в Барабинскую основную школу учителем начальных классов.</a:t>
            </a:r>
            <a:endParaRPr sz="16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chemeClr val="dk1"/>
                </a:solidFill>
                <a:latin typeface="Times New Roman"/>
                <a:ea typeface="Times New Roman"/>
                <a:cs typeface="Times New Roman"/>
                <a:sym typeface="Times New Roman"/>
              </a:rPr>
              <a:t>Учительская деятельность прервалась в связи с отъездом на Украину. </a:t>
            </a:r>
            <a:endParaRPr sz="16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chemeClr val="dk1"/>
                </a:solidFill>
                <a:latin typeface="Times New Roman"/>
                <a:ea typeface="Times New Roman"/>
                <a:cs typeface="Times New Roman"/>
                <a:sym typeface="Times New Roman"/>
              </a:rPr>
              <a:t>В 1978 приехала в наши края и начала учительскую деятельность в деревне Большая Тавра, в котором проработала 20 лет.</a:t>
            </a:r>
            <a:endParaRPr sz="16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600">
                <a:solidFill>
                  <a:schemeClr val="dk1"/>
                </a:solidFill>
                <a:latin typeface="Times New Roman"/>
                <a:ea typeface="Times New Roman"/>
                <a:cs typeface="Times New Roman"/>
                <a:sym typeface="Times New Roman"/>
              </a:rPr>
              <a:t>Была награждена медалью Ветеран Российской Федерации.</a:t>
            </a:r>
            <a:endParaRPr sz="1900">
              <a:solidFill>
                <a:schemeClr val="dk2"/>
              </a:solidFill>
            </a:endParaRPr>
          </a:p>
        </p:txBody>
      </p:sp>
      <p:pic>
        <p:nvPicPr>
          <p:cNvPr id="305" name="Google Shape;305;p39"/>
          <p:cNvPicPr preferRelativeResize="0"/>
          <p:nvPr/>
        </p:nvPicPr>
        <p:blipFill>
          <a:blip r:embed="rId4">
            <a:alphaModFix/>
          </a:blip>
          <a:stretch>
            <a:fillRect/>
          </a:stretch>
        </p:blipFill>
        <p:spPr>
          <a:xfrm>
            <a:off x="657451" y="1324750"/>
            <a:ext cx="1998450" cy="2885824"/>
          </a:xfrm>
          <a:prstGeom prst="rect">
            <a:avLst/>
          </a:prstGeom>
          <a:noFill/>
          <a:ln>
            <a:noFill/>
          </a:ln>
        </p:spPr>
      </p:pic>
      <p:pic>
        <p:nvPicPr>
          <p:cNvPr id="306" name="Google Shape;306;p39" title="музыкальный конкурс (online-video-cutter.com) (1).mp3">
            <a:hlinkClick r:id="rId5"/>
          </p:cNvPr>
          <p:cNvPicPr preferRelativeResize="0"/>
          <p:nvPr/>
        </p:nvPicPr>
        <p:blipFill>
          <a:blip r:embed="rId6">
            <a:alphaModFix/>
          </a:blip>
          <a:stretch>
            <a:fillRect/>
          </a:stretch>
        </p:blipFill>
        <p:spPr>
          <a:xfrm>
            <a:off x="2198700" y="4210575"/>
            <a:ext cx="457200" cy="4572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4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312" name="Google Shape;312;p4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313" name="Google Shape;313;p40"/>
          <p:cNvPicPr preferRelativeResize="0"/>
          <p:nvPr/>
        </p:nvPicPr>
        <p:blipFill>
          <a:blip r:embed="rId3">
            <a:alphaModFix/>
          </a:blip>
          <a:stretch>
            <a:fillRect/>
          </a:stretch>
        </p:blipFill>
        <p:spPr>
          <a:xfrm>
            <a:off x="1" y="0"/>
            <a:ext cx="9144001" cy="5143500"/>
          </a:xfrm>
          <a:prstGeom prst="rect">
            <a:avLst/>
          </a:prstGeom>
          <a:noFill/>
          <a:ln>
            <a:noFill/>
          </a:ln>
        </p:spPr>
      </p:pic>
      <p:sp>
        <p:nvSpPr>
          <p:cNvPr id="314" name="Google Shape;314;p40"/>
          <p:cNvSpPr txBox="1"/>
          <p:nvPr/>
        </p:nvSpPr>
        <p:spPr>
          <a:xfrm>
            <a:off x="748975" y="422825"/>
            <a:ext cx="2171100" cy="617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Иванова </a:t>
            </a:r>
            <a:endParaRPr b="1" i="1" sz="2000">
              <a:solidFill>
                <a:srgbClr val="0000FF"/>
              </a:solidFill>
              <a:latin typeface="Times New Roman"/>
              <a:ea typeface="Times New Roman"/>
              <a:cs typeface="Times New Roman"/>
              <a:sym typeface="Times New Roman"/>
            </a:endParaRPr>
          </a:p>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Роза Михайловна</a:t>
            </a:r>
            <a:endParaRPr b="1" i="1" sz="2000">
              <a:solidFill>
                <a:srgbClr val="0000FF"/>
              </a:solidFill>
              <a:latin typeface="Times New Roman"/>
              <a:ea typeface="Times New Roman"/>
              <a:cs typeface="Times New Roman"/>
              <a:sym typeface="Times New Roman"/>
            </a:endParaRPr>
          </a:p>
        </p:txBody>
      </p:sp>
      <p:sp>
        <p:nvSpPr>
          <p:cNvPr id="315" name="Google Shape;315;p40"/>
          <p:cNvSpPr txBox="1"/>
          <p:nvPr/>
        </p:nvSpPr>
        <p:spPr>
          <a:xfrm>
            <a:off x="2920075" y="372750"/>
            <a:ext cx="5697000" cy="427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ru" sz="1800">
                <a:solidFill>
                  <a:srgbClr val="1A1A1A"/>
                </a:solidFill>
                <a:latin typeface="Times New Roman"/>
                <a:ea typeface="Times New Roman"/>
                <a:cs typeface="Times New Roman"/>
                <a:sym typeface="Times New Roman"/>
              </a:rPr>
              <a:t>Родилась 5 марта 1961 года в деревне Нижний Бардым.</a:t>
            </a:r>
            <a:endParaRPr sz="1800">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rPr lang="ru" sz="1800">
                <a:solidFill>
                  <a:srgbClr val="1A1A1A"/>
                </a:solidFill>
                <a:latin typeface="Times New Roman"/>
                <a:ea typeface="Times New Roman"/>
                <a:cs typeface="Times New Roman"/>
                <a:sym typeface="Times New Roman"/>
              </a:rPr>
              <a:t>В 1976 году поступила в Красноуфимское педагогическое училище на специальность учитель начальных классов. </a:t>
            </a:r>
            <a:endParaRPr sz="1800">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rPr lang="ru" sz="1800">
                <a:solidFill>
                  <a:srgbClr val="1A1A1A"/>
                </a:solidFill>
                <a:latin typeface="Times New Roman"/>
                <a:ea typeface="Times New Roman"/>
                <a:cs typeface="Times New Roman"/>
                <a:sym typeface="Times New Roman"/>
              </a:rPr>
              <a:t>15 августа в 1980 году начала свою трудовую деятельность в Куркинской средней школе.</a:t>
            </a:r>
            <a:endParaRPr sz="1800">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rPr lang="ru" sz="1800">
                <a:solidFill>
                  <a:srgbClr val="1A1A1A"/>
                </a:solidFill>
                <a:latin typeface="Times New Roman"/>
                <a:ea typeface="Times New Roman"/>
                <a:cs typeface="Times New Roman"/>
                <a:sym typeface="Times New Roman"/>
              </a:rPr>
              <a:t>выпустила 6 выпусков (1 выпуск - Столбов Аркадий, Мишин Эдик, Евдокимова Лилия, Андреева Ирина и др.), последний 6 выпуск - Каметов Кирилл, Иванов Руслан, Андреева Валерия и др.</a:t>
            </a:r>
            <a:endParaRPr sz="1800">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rPr lang="ru" sz="1800">
                <a:solidFill>
                  <a:srgbClr val="1A1A1A"/>
                </a:solidFill>
                <a:latin typeface="Times New Roman"/>
                <a:ea typeface="Times New Roman"/>
                <a:cs typeface="Times New Roman"/>
                <a:sym typeface="Times New Roman"/>
              </a:rPr>
              <a:t>последние 6 лет готовила будущих первоклассников к школе.</a:t>
            </a:r>
            <a:endParaRPr sz="1800">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rPr lang="ru" sz="1800">
                <a:solidFill>
                  <a:srgbClr val="1A1A1A"/>
                </a:solidFill>
                <a:latin typeface="Times New Roman"/>
                <a:ea typeface="Times New Roman"/>
                <a:cs typeface="Times New Roman"/>
                <a:sym typeface="Times New Roman"/>
              </a:rPr>
              <a:t>в 2019 году закончила свою трудовую деятельность.</a:t>
            </a:r>
            <a:endParaRPr sz="1800">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rPr lang="ru" sz="1800">
                <a:solidFill>
                  <a:srgbClr val="1A1A1A"/>
                </a:solidFill>
                <a:latin typeface="Times New Roman"/>
                <a:ea typeface="Times New Roman"/>
                <a:cs typeface="Times New Roman"/>
                <a:sym typeface="Times New Roman"/>
              </a:rPr>
              <a:t>В данной школе проработала 40 лет.</a:t>
            </a:r>
            <a:endParaRPr sz="1800">
              <a:solidFill>
                <a:srgbClr val="1A1A1A"/>
              </a:solidFill>
              <a:latin typeface="Times New Roman"/>
              <a:ea typeface="Times New Roman"/>
              <a:cs typeface="Times New Roman"/>
              <a:sym typeface="Times New Roman"/>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pic>
        <p:nvPicPr>
          <p:cNvPr id="316" name="Google Shape;316;p40"/>
          <p:cNvPicPr preferRelativeResize="0"/>
          <p:nvPr/>
        </p:nvPicPr>
        <p:blipFill>
          <a:blip r:embed="rId4">
            <a:alphaModFix/>
          </a:blip>
          <a:stretch>
            <a:fillRect/>
          </a:stretch>
        </p:blipFill>
        <p:spPr>
          <a:xfrm>
            <a:off x="698425" y="1260851"/>
            <a:ext cx="2056351" cy="2969452"/>
          </a:xfrm>
          <a:prstGeom prst="rect">
            <a:avLst/>
          </a:prstGeom>
          <a:noFill/>
          <a:ln>
            <a:noFill/>
          </a:ln>
        </p:spPr>
      </p:pic>
      <p:pic>
        <p:nvPicPr>
          <p:cNvPr id="317" name="Google Shape;317;p40" title="музыкальный конкурс (online-video-cutter.com) (1).mp3">
            <a:hlinkClick r:id="rId5"/>
          </p:cNvPr>
          <p:cNvPicPr preferRelativeResize="0"/>
          <p:nvPr/>
        </p:nvPicPr>
        <p:blipFill>
          <a:blip r:embed="rId6">
            <a:alphaModFix/>
          </a:blip>
          <a:stretch>
            <a:fillRect/>
          </a:stretch>
        </p:blipFill>
        <p:spPr>
          <a:xfrm>
            <a:off x="2297575" y="4230300"/>
            <a:ext cx="457200" cy="4572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4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323" name="Google Shape;323;p4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324" name="Google Shape;324;p41"/>
          <p:cNvPicPr preferRelativeResize="0"/>
          <p:nvPr/>
        </p:nvPicPr>
        <p:blipFill>
          <a:blip r:embed="rId3">
            <a:alphaModFix/>
          </a:blip>
          <a:stretch>
            <a:fillRect/>
          </a:stretch>
        </p:blipFill>
        <p:spPr>
          <a:xfrm>
            <a:off x="1" y="0"/>
            <a:ext cx="9144001" cy="5143500"/>
          </a:xfrm>
          <a:prstGeom prst="rect">
            <a:avLst/>
          </a:prstGeom>
          <a:noFill/>
          <a:ln>
            <a:noFill/>
          </a:ln>
        </p:spPr>
      </p:pic>
      <p:sp>
        <p:nvSpPr>
          <p:cNvPr id="325" name="Google Shape;325;p41"/>
          <p:cNvSpPr txBox="1"/>
          <p:nvPr/>
        </p:nvSpPr>
        <p:spPr>
          <a:xfrm>
            <a:off x="481375" y="445025"/>
            <a:ext cx="3045600" cy="649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Евдокимова </a:t>
            </a:r>
            <a:endParaRPr b="1" i="1" sz="2000">
              <a:solidFill>
                <a:srgbClr val="0000FF"/>
              </a:solidFill>
              <a:latin typeface="Times New Roman"/>
              <a:ea typeface="Times New Roman"/>
              <a:cs typeface="Times New Roman"/>
              <a:sym typeface="Times New Roman"/>
            </a:endParaRPr>
          </a:p>
          <a:p>
            <a:pPr indent="0" lvl="0" marL="0" rtl="0" algn="ctr">
              <a:spcBef>
                <a:spcPts val="0"/>
              </a:spcBef>
              <a:spcAft>
                <a:spcPts val="0"/>
              </a:spcAft>
              <a:buNone/>
            </a:pPr>
            <a:r>
              <a:rPr b="1" i="1" lang="ru" sz="2000">
                <a:solidFill>
                  <a:srgbClr val="0000FF"/>
                </a:solidFill>
                <a:latin typeface="Times New Roman"/>
                <a:ea typeface="Times New Roman"/>
                <a:cs typeface="Times New Roman"/>
                <a:sym typeface="Times New Roman"/>
              </a:rPr>
              <a:t>Любовь Валентиновна</a:t>
            </a:r>
            <a:endParaRPr b="1" i="1" sz="2000">
              <a:solidFill>
                <a:srgbClr val="0000FF"/>
              </a:solidFill>
              <a:latin typeface="Times New Roman"/>
              <a:ea typeface="Times New Roman"/>
              <a:cs typeface="Times New Roman"/>
              <a:sym typeface="Times New Roman"/>
            </a:endParaRPr>
          </a:p>
        </p:txBody>
      </p:sp>
      <p:sp>
        <p:nvSpPr>
          <p:cNvPr id="326" name="Google Shape;326;p41"/>
          <p:cNvSpPr txBox="1"/>
          <p:nvPr/>
        </p:nvSpPr>
        <p:spPr>
          <a:xfrm>
            <a:off x="3526975" y="421200"/>
            <a:ext cx="4834800" cy="43011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0"/>
              </a:spcAft>
              <a:buNone/>
            </a:pPr>
            <a:r>
              <a:rPr lang="ru" sz="1800">
                <a:solidFill>
                  <a:schemeClr val="dk1"/>
                </a:solidFill>
                <a:latin typeface="Times New Roman"/>
                <a:ea typeface="Times New Roman"/>
                <a:cs typeface="Times New Roman"/>
                <a:sym typeface="Times New Roman"/>
              </a:rPr>
              <a:t>Родилась 23 июня 1962 года в селе Большие Карзи.</a:t>
            </a:r>
            <a:endParaRPr sz="18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800">
                <a:solidFill>
                  <a:schemeClr val="dk1"/>
                </a:solidFill>
                <a:latin typeface="Times New Roman"/>
                <a:ea typeface="Times New Roman"/>
                <a:cs typeface="Times New Roman"/>
                <a:sym typeface="Times New Roman"/>
              </a:rPr>
              <a:t>В 1979 году закончила Барабинскую среднюю школу и поступила в Красноуфимский педагогическое училище по специальности учитель начальных классов.</a:t>
            </a:r>
            <a:endParaRPr sz="18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800">
                <a:solidFill>
                  <a:schemeClr val="dk1"/>
                </a:solidFill>
                <a:latin typeface="Times New Roman"/>
                <a:ea typeface="Times New Roman"/>
                <a:cs typeface="Times New Roman"/>
                <a:sym typeface="Times New Roman"/>
              </a:rPr>
              <a:t>В 1982 году выпустилась и по направлению приехала в Куркинскую среднюю школу учителем начальных классов, в котором работает до сегодняшнего дня.</a:t>
            </a:r>
            <a:endParaRPr sz="18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800">
                <a:solidFill>
                  <a:schemeClr val="dk1"/>
                </a:solidFill>
                <a:latin typeface="Times New Roman"/>
                <a:ea typeface="Times New Roman"/>
                <a:cs typeface="Times New Roman"/>
                <a:sym typeface="Times New Roman"/>
              </a:rPr>
              <a:t>8 выпусков (Андреев Игорь, Яметов Алексей, Мезина Ирина и др.)</a:t>
            </a:r>
            <a:endParaRPr sz="18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800">
                <a:solidFill>
                  <a:schemeClr val="dk1"/>
                </a:solidFill>
                <a:latin typeface="Times New Roman"/>
                <a:ea typeface="Times New Roman"/>
                <a:cs typeface="Times New Roman"/>
                <a:sym typeface="Times New Roman"/>
              </a:rPr>
              <a:t>Стаж - 42 года.</a:t>
            </a:r>
            <a:endParaRPr sz="1800">
              <a:solidFill>
                <a:schemeClr val="dk1"/>
              </a:solidFill>
              <a:latin typeface="Times New Roman"/>
              <a:ea typeface="Times New Roman"/>
              <a:cs typeface="Times New Roman"/>
              <a:sym typeface="Times New Roman"/>
            </a:endParaRPr>
          </a:p>
          <a:p>
            <a:pPr indent="0" lvl="0" marL="0" rtl="0" algn="just">
              <a:spcBef>
                <a:spcPts val="0"/>
              </a:spcBef>
              <a:spcAft>
                <a:spcPts val="0"/>
              </a:spcAft>
              <a:buNone/>
            </a:pPr>
            <a:r>
              <a:rPr lang="ru" sz="1800">
                <a:solidFill>
                  <a:schemeClr val="dk1"/>
                </a:solidFill>
                <a:latin typeface="Times New Roman"/>
                <a:ea typeface="Times New Roman"/>
                <a:cs typeface="Times New Roman"/>
                <a:sym typeface="Times New Roman"/>
              </a:rPr>
              <a:t>За многолетний добросовестный труд награждена Ветераном Свердловской области </a:t>
            </a:r>
            <a:endParaRPr sz="18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t/>
            </a:r>
            <a:endParaRPr sz="1800">
              <a:solidFill>
                <a:schemeClr val="dk1"/>
              </a:solidFill>
            </a:endParaRPr>
          </a:p>
          <a:p>
            <a:pPr indent="0" lvl="0" marL="0" rtl="0" algn="l">
              <a:spcBef>
                <a:spcPts val="0"/>
              </a:spcBef>
              <a:spcAft>
                <a:spcPts val="0"/>
              </a:spcAft>
              <a:buNone/>
            </a:pPr>
            <a:r>
              <a:t/>
            </a:r>
            <a:endParaRPr sz="1800">
              <a:solidFill>
                <a:schemeClr val="dk1"/>
              </a:solidFill>
            </a:endParaRPr>
          </a:p>
        </p:txBody>
      </p:sp>
      <p:pic>
        <p:nvPicPr>
          <p:cNvPr id="327" name="Google Shape;327;p41"/>
          <p:cNvPicPr preferRelativeResize="0"/>
          <p:nvPr/>
        </p:nvPicPr>
        <p:blipFill>
          <a:blip r:embed="rId4">
            <a:alphaModFix/>
          </a:blip>
          <a:stretch>
            <a:fillRect/>
          </a:stretch>
        </p:blipFill>
        <p:spPr>
          <a:xfrm>
            <a:off x="970662" y="1242775"/>
            <a:ext cx="2067024" cy="2984900"/>
          </a:xfrm>
          <a:prstGeom prst="rect">
            <a:avLst/>
          </a:prstGeom>
          <a:noFill/>
          <a:ln>
            <a:noFill/>
          </a:ln>
        </p:spPr>
      </p:pic>
      <p:pic>
        <p:nvPicPr>
          <p:cNvPr id="328" name="Google Shape;328;p41" title="музыкальный конкурс (online-video-cutter.com) (1).mp3">
            <a:hlinkClick r:id="rId5"/>
          </p:cNvPr>
          <p:cNvPicPr preferRelativeResize="0"/>
          <p:nvPr/>
        </p:nvPicPr>
        <p:blipFill>
          <a:blip r:embed="rId6">
            <a:alphaModFix/>
          </a:blip>
          <a:stretch>
            <a:fillRect/>
          </a:stretch>
        </p:blipFill>
        <p:spPr>
          <a:xfrm>
            <a:off x="2580475" y="4227675"/>
            <a:ext cx="457200" cy="457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pic>
        <p:nvPicPr>
          <p:cNvPr id="68" name="Google Shape;68;p15"/>
          <p:cNvPicPr preferRelativeResize="0"/>
          <p:nvPr/>
        </p:nvPicPr>
        <p:blipFill>
          <a:blip r:embed="rId3">
            <a:alphaModFix/>
          </a:blip>
          <a:stretch>
            <a:fillRect/>
          </a:stretch>
        </p:blipFill>
        <p:spPr>
          <a:xfrm>
            <a:off x="0" y="0"/>
            <a:ext cx="9144000" cy="5143499"/>
          </a:xfrm>
          <a:prstGeom prst="rect">
            <a:avLst/>
          </a:prstGeom>
          <a:noFill/>
          <a:ln>
            <a:noFill/>
          </a:ln>
        </p:spPr>
      </p:pic>
      <p:sp>
        <p:nvSpPr>
          <p:cNvPr id="69" name="Google Shape;69;p15"/>
          <p:cNvSpPr txBox="1"/>
          <p:nvPr/>
        </p:nvSpPr>
        <p:spPr>
          <a:xfrm>
            <a:off x="705800" y="726550"/>
            <a:ext cx="6942600" cy="3528000"/>
          </a:xfrm>
          <a:prstGeom prst="rect">
            <a:avLst/>
          </a:prstGeom>
          <a:noFill/>
          <a:ln>
            <a:noFill/>
          </a:ln>
        </p:spPr>
        <p:txBody>
          <a:bodyPr anchorCtr="0" anchor="t" bIns="91425" lIns="91425" spcFirstLastPara="1" rIns="91425" wrap="square" tIns="91425">
            <a:spAutoFit/>
          </a:bodyPr>
          <a:lstStyle/>
          <a:p>
            <a:pPr indent="444500" lvl="0" marL="0" rtl="0" algn="just">
              <a:lnSpc>
                <a:spcPct val="115000"/>
              </a:lnSpc>
              <a:spcBef>
                <a:spcPts val="1200"/>
              </a:spcBef>
              <a:spcAft>
                <a:spcPts val="0"/>
              </a:spcAft>
              <a:buNone/>
            </a:pPr>
            <a:r>
              <a:rPr lang="ru" sz="2400">
                <a:solidFill>
                  <a:schemeClr val="dk1"/>
                </a:solidFill>
                <a:latin typeface="Times New Roman"/>
                <a:ea typeface="Times New Roman"/>
                <a:cs typeface="Times New Roman"/>
                <a:sym typeface="Times New Roman"/>
              </a:rPr>
              <a:t>Руководил всей стройкой Зырянов Н.Л., завхозом работал Ивашкин Александр, снабженец – Потемкин А.И. Лес валили вручную, объем которого составил 2500куб/м. Вывозили лес после работы в совхозе тракторами. После дневной смены, 8 часов, мужчины шли в ночную смену вывозить лес.</a:t>
            </a:r>
            <a:endParaRPr sz="2400">
              <a:solidFill>
                <a:schemeClr val="dk1"/>
              </a:solidFill>
              <a:latin typeface="Times New Roman"/>
              <a:ea typeface="Times New Roman"/>
              <a:cs typeface="Times New Roman"/>
              <a:sym typeface="Times New Roman"/>
            </a:endParaRPr>
          </a:p>
          <a:p>
            <a:pPr indent="444500" lvl="0" marL="0" rtl="0" algn="just">
              <a:lnSpc>
                <a:spcPct val="115000"/>
              </a:lnSpc>
              <a:spcBef>
                <a:spcPts val="1200"/>
              </a:spcBef>
              <a:spcAft>
                <a:spcPts val="0"/>
              </a:spcAft>
              <a:buNone/>
            </a:pPr>
            <a:r>
              <a:t/>
            </a:r>
            <a:endParaRPr>
              <a:solidFill>
                <a:schemeClr val="dk1"/>
              </a:solidFill>
              <a:latin typeface="Times New Roman"/>
              <a:ea typeface="Times New Roman"/>
              <a:cs typeface="Times New Roman"/>
              <a:sym typeface="Times New Roman"/>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4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334" name="Google Shape;334;p4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335" name="Google Shape;335;p42"/>
          <p:cNvPicPr preferRelativeResize="0"/>
          <p:nvPr/>
        </p:nvPicPr>
        <p:blipFill>
          <a:blip r:embed="rId3">
            <a:alphaModFix/>
          </a:blip>
          <a:stretch>
            <a:fillRect/>
          </a:stretch>
        </p:blipFill>
        <p:spPr>
          <a:xfrm>
            <a:off x="1" y="0"/>
            <a:ext cx="9144001" cy="5143500"/>
          </a:xfrm>
          <a:prstGeom prst="rect">
            <a:avLst/>
          </a:prstGeom>
          <a:noFill/>
          <a:ln>
            <a:noFill/>
          </a:ln>
        </p:spPr>
      </p:pic>
      <p:sp>
        <p:nvSpPr>
          <p:cNvPr id="336" name="Google Shape;336;p42"/>
          <p:cNvSpPr txBox="1"/>
          <p:nvPr/>
        </p:nvSpPr>
        <p:spPr>
          <a:xfrm>
            <a:off x="1769875" y="1260875"/>
            <a:ext cx="5409600" cy="183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ru" sz="3500">
                <a:solidFill>
                  <a:srgbClr val="FF0000"/>
                </a:solidFill>
                <a:latin typeface="Times New Roman"/>
                <a:ea typeface="Times New Roman"/>
                <a:cs typeface="Times New Roman"/>
                <a:sym typeface="Times New Roman"/>
              </a:rPr>
              <a:t>Вспомним школьную жизнь?</a:t>
            </a:r>
            <a:endParaRPr b="1" i="1" sz="3500">
              <a:solidFill>
                <a:srgbClr val="FF0000"/>
              </a:solidFill>
              <a:latin typeface="Times New Roman"/>
              <a:ea typeface="Times New Roman"/>
              <a:cs typeface="Times New Roman"/>
              <a:sym typeface="Times New Roman"/>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4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342" name="Google Shape;342;p4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343" name="Google Shape;343;p43"/>
          <p:cNvPicPr preferRelativeResize="0"/>
          <p:nvPr/>
        </p:nvPicPr>
        <p:blipFill>
          <a:blip r:embed="rId3">
            <a:alphaModFix/>
          </a:blip>
          <a:stretch>
            <a:fillRect/>
          </a:stretch>
        </p:blipFill>
        <p:spPr>
          <a:xfrm>
            <a:off x="1" y="0"/>
            <a:ext cx="9144001" cy="5143500"/>
          </a:xfrm>
          <a:prstGeom prst="rect">
            <a:avLst/>
          </a:prstGeom>
          <a:noFill/>
          <a:ln>
            <a:noFill/>
          </a:ln>
        </p:spPr>
      </p:pic>
      <p:pic>
        <p:nvPicPr>
          <p:cNvPr id="344" name="Google Shape;344;p43"/>
          <p:cNvPicPr preferRelativeResize="0"/>
          <p:nvPr/>
        </p:nvPicPr>
        <p:blipFill>
          <a:blip r:embed="rId4">
            <a:alphaModFix/>
          </a:blip>
          <a:stretch>
            <a:fillRect/>
          </a:stretch>
        </p:blipFill>
        <p:spPr>
          <a:xfrm>
            <a:off x="2902250" y="973325"/>
            <a:ext cx="5553100" cy="30426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44"/>
          <p:cNvSpPr txBox="1"/>
          <p:nvPr>
            <p:ph type="title"/>
          </p:nvPr>
        </p:nvSpPr>
        <p:spPr>
          <a:xfrm>
            <a:off x="415500" y="1999050"/>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ru"/>
              <a:t>Профессия - учитель, воспитатель</a:t>
            </a:r>
            <a:endParaRPr/>
          </a:p>
        </p:txBody>
      </p:sp>
      <p:sp>
        <p:nvSpPr>
          <p:cNvPr id="350" name="Google Shape;350;p4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351" name="Google Shape;351;p44"/>
          <p:cNvPicPr preferRelativeResize="0"/>
          <p:nvPr/>
        </p:nvPicPr>
        <p:blipFill>
          <a:blip r:embed="rId3">
            <a:alphaModFix/>
          </a:blip>
          <a:stretch>
            <a:fillRect/>
          </a:stretch>
        </p:blipFill>
        <p:spPr>
          <a:xfrm>
            <a:off x="-51900" y="0"/>
            <a:ext cx="9247800" cy="5143500"/>
          </a:xfrm>
          <a:prstGeom prst="rect">
            <a:avLst/>
          </a:prstGeom>
          <a:noFill/>
          <a:ln>
            <a:noFill/>
          </a:ln>
        </p:spPr>
      </p:pic>
      <p:sp>
        <p:nvSpPr>
          <p:cNvPr id="352" name="Google Shape;352;p44"/>
          <p:cNvSpPr txBox="1"/>
          <p:nvPr/>
        </p:nvSpPr>
        <p:spPr>
          <a:xfrm>
            <a:off x="1812900" y="461300"/>
            <a:ext cx="5950800" cy="569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ru" sz="2500">
                <a:solidFill>
                  <a:schemeClr val="dk1"/>
                </a:solidFill>
                <a:latin typeface="Times New Roman"/>
                <a:ea typeface="Times New Roman"/>
                <a:cs typeface="Times New Roman"/>
                <a:sym typeface="Times New Roman"/>
              </a:rPr>
              <a:t>Профессия - учитель, воспитатель</a:t>
            </a:r>
            <a:endParaRPr b="1" sz="2500">
              <a:latin typeface="Times New Roman"/>
              <a:ea typeface="Times New Roman"/>
              <a:cs typeface="Times New Roman"/>
              <a:sym typeface="Times New Roman"/>
            </a:endParaRPr>
          </a:p>
        </p:txBody>
      </p:sp>
      <p:sp>
        <p:nvSpPr>
          <p:cNvPr id="353" name="Google Shape;353;p44"/>
          <p:cNvSpPr txBox="1"/>
          <p:nvPr/>
        </p:nvSpPr>
        <p:spPr>
          <a:xfrm>
            <a:off x="1985900" y="1408250"/>
            <a:ext cx="6132900" cy="1662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ru" sz="2400">
                <a:solidFill>
                  <a:schemeClr val="dk2"/>
                </a:solidFill>
                <a:latin typeface="Times New Roman"/>
                <a:ea typeface="Times New Roman"/>
                <a:cs typeface="Times New Roman"/>
                <a:sym typeface="Times New Roman"/>
              </a:rPr>
              <a:t>Нет в мире должности прекрасней, </a:t>
            </a:r>
            <a:endParaRPr b="1" i="1" sz="2400">
              <a:solidFill>
                <a:schemeClr val="dk2"/>
              </a:solidFill>
              <a:latin typeface="Times New Roman"/>
              <a:ea typeface="Times New Roman"/>
              <a:cs typeface="Times New Roman"/>
              <a:sym typeface="Times New Roman"/>
            </a:endParaRPr>
          </a:p>
          <a:p>
            <a:pPr indent="0" lvl="0" marL="0" rtl="0" algn="ctr">
              <a:spcBef>
                <a:spcPts val="0"/>
              </a:spcBef>
              <a:spcAft>
                <a:spcPts val="0"/>
              </a:spcAft>
              <a:buNone/>
            </a:pPr>
            <a:r>
              <a:rPr b="1" i="1" lang="ru" sz="2400">
                <a:solidFill>
                  <a:schemeClr val="dk2"/>
                </a:solidFill>
                <a:latin typeface="Times New Roman"/>
                <a:ea typeface="Times New Roman"/>
                <a:cs typeface="Times New Roman"/>
                <a:sym typeface="Times New Roman"/>
              </a:rPr>
              <a:t>Труда отважней и милей…</a:t>
            </a:r>
            <a:endParaRPr b="1" i="1" sz="2400">
              <a:solidFill>
                <a:schemeClr val="dk2"/>
              </a:solidFill>
              <a:latin typeface="Times New Roman"/>
              <a:ea typeface="Times New Roman"/>
              <a:cs typeface="Times New Roman"/>
              <a:sym typeface="Times New Roman"/>
            </a:endParaRPr>
          </a:p>
          <a:p>
            <a:pPr indent="0" lvl="0" marL="0" rtl="0" algn="ctr">
              <a:spcBef>
                <a:spcPts val="0"/>
              </a:spcBef>
              <a:spcAft>
                <a:spcPts val="0"/>
              </a:spcAft>
              <a:buNone/>
            </a:pPr>
            <a:r>
              <a:rPr b="1" i="1" lang="ru" sz="2400">
                <a:solidFill>
                  <a:schemeClr val="dk2"/>
                </a:solidFill>
                <a:latin typeface="Times New Roman"/>
                <a:ea typeface="Times New Roman"/>
                <a:cs typeface="Times New Roman"/>
                <a:sym typeface="Times New Roman"/>
              </a:rPr>
              <a:t>Сейчас в торжественный сей вечер, приветствуем мы всех учителей</a:t>
            </a:r>
            <a:endParaRPr b="1" i="1" sz="2400">
              <a:solidFill>
                <a:schemeClr val="dk2"/>
              </a:solidFill>
              <a:latin typeface="Times New Roman"/>
              <a:ea typeface="Times New Roman"/>
              <a:cs typeface="Times New Roman"/>
              <a:sym typeface="Times New Roman"/>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45"/>
          <p:cNvSpPr txBox="1"/>
          <p:nvPr>
            <p:ph type="title"/>
          </p:nvPr>
        </p:nvSpPr>
        <p:spPr>
          <a:xfrm>
            <a:off x="415500" y="1999050"/>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ru"/>
              <a:t>Профессия - учитель, воспитатель</a:t>
            </a:r>
            <a:endParaRPr/>
          </a:p>
        </p:txBody>
      </p:sp>
      <p:sp>
        <p:nvSpPr>
          <p:cNvPr id="359" name="Google Shape;359;p4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360" name="Google Shape;360;p45"/>
          <p:cNvPicPr preferRelativeResize="0"/>
          <p:nvPr/>
        </p:nvPicPr>
        <p:blipFill>
          <a:blip r:embed="rId3">
            <a:alphaModFix/>
          </a:blip>
          <a:stretch>
            <a:fillRect/>
          </a:stretch>
        </p:blipFill>
        <p:spPr>
          <a:xfrm>
            <a:off x="-51900" y="0"/>
            <a:ext cx="9247800" cy="5143500"/>
          </a:xfrm>
          <a:prstGeom prst="rect">
            <a:avLst/>
          </a:prstGeom>
          <a:noFill/>
          <a:ln>
            <a:noFill/>
          </a:ln>
        </p:spPr>
      </p:pic>
      <p:sp>
        <p:nvSpPr>
          <p:cNvPr id="361" name="Google Shape;361;p45"/>
          <p:cNvSpPr txBox="1"/>
          <p:nvPr/>
        </p:nvSpPr>
        <p:spPr>
          <a:xfrm>
            <a:off x="1812900" y="461300"/>
            <a:ext cx="5950800" cy="569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ru" sz="2500">
                <a:solidFill>
                  <a:schemeClr val="dk1"/>
                </a:solidFill>
                <a:latin typeface="Times New Roman"/>
                <a:ea typeface="Times New Roman"/>
                <a:cs typeface="Times New Roman"/>
                <a:sym typeface="Times New Roman"/>
              </a:rPr>
              <a:t>Профессия - учитель, воспитатель</a:t>
            </a:r>
            <a:endParaRPr b="1" sz="2500">
              <a:latin typeface="Times New Roman"/>
              <a:ea typeface="Times New Roman"/>
              <a:cs typeface="Times New Roman"/>
              <a:sym typeface="Times New Roman"/>
            </a:endParaRPr>
          </a:p>
        </p:txBody>
      </p:sp>
      <p:sp>
        <p:nvSpPr>
          <p:cNvPr id="362" name="Google Shape;362;p45"/>
          <p:cNvSpPr txBox="1"/>
          <p:nvPr/>
        </p:nvSpPr>
        <p:spPr>
          <a:xfrm>
            <a:off x="1985900" y="1408250"/>
            <a:ext cx="6132900" cy="2216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ru" sz="3300">
                <a:solidFill>
                  <a:schemeClr val="dk2"/>
                </a:solidFill>
                <a:latin typeface="Times New Roman"/>
                <a:ea typeface="Times New Roman"/>
                <a:cs typeface="Times New Roman"/>
                <a:sym typeface="Times New Roman"/>
              </a:rPr>
              <a:t>более 60 выпускников Куркинской школы получили профессию “учитель”, “воспитатель”</a:t>
            </a:r>
            <a:endParaRPr b="1" i="1" sz="3300">
              <a:solidFill>
                <a:schemeClr val="dk2"/>
              </a:solidFill>
              <a:latin typeface="Times New Roman"/>
              <a:ea typeface="Times New Roman"/>
              <a:cs typeface="Times New Roman"/>
              <a:sym typeface="Times New Roman"/>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46"/>
          <p:cNvSpPr txBox="1"/>
          <p:nvPr>
            <p:ph type="title"/>
          </p:nvPr>
        </p:nvSpPr>
        <p:spPr>
          <a:xfrm>
            <a:off x="415500" y="1999050"/>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ru"/>
              <a:t>Профессия - учитель, воспитатель</a:t>
            </a:r>
            <a:endParaRPr/>
          </a:p>
        </p:txBody>
      </p:sp>
      <p:sp>
        <p:nvSpPr>
          <p:cNvPr id="368" name="Google Shape;368;p4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369" name="Google Shape;369;p46"/>
          <p:cNvPicPr preferRelativeResize="0"/>
          <p:nvPr/>
        </p:nvPicPr>
        <p:blipFill>
          <a:blip r:embed="rId3">
            <a:alphaModFix/>
          </a:blip>
          <a:stretch>
            <a:fillRect/>
          </a:stretch>
        </p:blipFill>
        <p:spPr>
          <a:xfrm>
            <a:off x="-51900" y="0"/>
            <a:ext cx="9247800" cy="5143500"/>
          </a:xfrm>
          <a:prstGeom prst="rect">
            <a:avLst/>
          </a:prstGeom>
          <a:noFill/>
          <a:ln>
            <a:noFill/>
          </a:ln>
        </p:spPr>
      </p:pic>
      <p:sp>
        <p:nvSpPr>
          <p:cNvPr id="370" name="Google Shape;370;p46"/>
          <p:cNvSpPr txBox="1"/>
          <p:nvPr/>
        </p:nvSpPr>
        <p:spPr>
          <a:xfrm>
            <a:off x="1812900" y="461300"/>
            <a:ext cx="5950800" cy="569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ru" sz="2500">
                <a:solidFill>
                  <a:schemeClr val="dk1"/>
                </a:solidFill>
                <a:latin typeface="Times New Roman"/>
                <a:ea typeface="Times New Roman"/>
                <a:cs typeface="Times New Roman"/>
                <a:sym typeface="Times New Roman"/>
              </a:rPr>
              <a:t>Профессия - учитель, воспитатель</a:t>
            </a:r>
            <a:endParaRPr b="1" sz="2500">
              <a:latin typeface="Times New Roman"/>
              <a:ea typeface="Times New Roman"/>
              <a:cs typeface="Times New Roman"/>
              <a:sym typeface="Times New Roman"/>
            </a:endParaRPr>
          </a:p>
        </p:txBody>
      </p:sp>
      <p:sp>
        <p:nvSpPr>
          <p:cNvPr id="371" name="Google Shape;371;p46"/>
          <p:cNvSpPr txBox="1"/>
          <p:nvPr/>
        </p:nvSpPr>
        <p:spPr>
          <a:xfrm>
            <a:off x="1882100" y="1168525"/>
            <a:ext cx="6132900" cy="692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ru" sz="3300">
                <a:solidFill>
                  <a:schemeClr val="dk2"/>
                </a:solidFill>
                <a:latin typeface="Times New Roman"/>
                <a:ea typeface="Times New Roman"/>
                <a:cs typeface="Times New Roman"/>
                <a:sym typeface="Times New Roman"/>
              </a:rPr>
              <a:t>Музыкальная игра</a:t>
            </a:r>
            <a:endParaRPr b="1" i="1" sz="3300">
              <a:solidFill>
                <a:schemeClr val="dk2"/>
              </a:solidFill>
              <a:latin typeface="Times New Roman"/>
              <a:ea typeface="Times New Roman"/>
              <a:cs typeface="Times New Roman"/>
              <a:sym typeface="Times New Roman"/>
            </a:endParaRPr>
          </a:p>
        </p:txBody>
      </p:sp>
      <p:pic>
        <p:nvPicPr>
          <p:cNvPr id="372" name="Google Shape;372;p46" title="Музыка для конкурсов - Музыка для подвижных игр и конкурсов.mp3">
            <a:hlinkClick r:id="rId4"/>
          </p:cNvPr>
          <p:cNvPicPr preferRelativeResize="0"/>
          <p:nvPr/>
        </p:nvPicPr>
        <p:blipFill>
          <a:blip r:embed="rId5">
            <a:alphaModFix/>
          </a:blip>
          <a:stretch>
            <a:fillRect/>
          </a:stretch>
        </p:blipFill>
        <p:spPr>
          <a:xfrm>
            <a:off x="3409250" y="1957938"/>
            <a:ext cx="457200" cy="457200"/>
          </a:xfrm>
          <a:prstGeom prst="rect">
            <a:avLst/>
          </a:prstGeom>
          <a:noFill/>
          <a:ln>
            <a:noFill/>
          </a:ln>
        </p:spPr>
      </p:pic>
      <p:pic>
        <p:nvPicPr>
          <p:cNvPr id="373" name="Google Shape;373;p46" title="Неизвестен - Для конкурсов.mp3">
            <a:hlinkClick r:id="rId6"/>
          </p:cNvPr>
          <p:cNvPicPr preferRelativeResize="0"/>
          <p:nvPr/>
        </p:nvPicPr>
        <p:blipFill>
          <a:blip r:embed="rId5">
            <a:alphaModFix/>
          </a:blip>
          <a:stretch>
            <a:fillRect/>
          </a:stretch>
        </p:blipFill>
        <p:spPr>
          <a:xfrm>
            <a:off x="3409250" y="2636400"/>
            <a:ext cx="457200" cy="457200"/>
          </a:xfrm>
          <a:prstGeom prst="rect">
            <a:avLst/>
          </a:prstGeom>
          <a:noFill/>
          <a:ln>
            <a:noFill/>
          </a:ln>
        </p:spPr>
      </p:pic>
      <p:pic>
        <p:nvPicPr>
          <p:cNvPr id="374" name="Google Shape;374;p46" title="Фоновая музыка - 03.mp3">
            <a:hlinkClick r:id="rId7"/>
          </p:cNvPr>
          <p:cNvPicPr preferRelativeResize="0"/>
          <p:nvPr/>
        </p:nvPicPr>
        <p:blipFill>
          <a:blip r:embed="rId5">
            <a:alphaModFix/>
          </a:blip>
          <a:stretch>
            <a:fillRect/>
          </a:stretch>
        </p:blipFill>
        <p:spPr>
          <a:xfrm>
            <a:off x="3409250" y="3314850"/>
            <a:ext cx="457200" cy="4572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pic>
        <p:nvPicPr>
          <p:cNvPr id="379" name="Google Shape;379;p47"/>
          <p:cNvPicPr preferRelativeResize="0"/>
          <p:nvPr/>
        </p:nvPicPr>
        <p:blipFill>
          <a:blip r:embed="rId3">
            <a:alphaModFix/>
          </a:blip>
          <a:stretch>
            <a:fillRect/>
          </a:stretch>
        </p:blipFill>
        <p:spPr>
          <a:xfrm>
            <a:off x="1013250" y="0"/>
            <a:ext cx="7117500" cy="51435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pic>
        <p:nvPicPr>
          <p:cNvPr id="384" name="Google Shape;384;p48"/>
          <p:cNvPicPr preferRelativeResize="0"/>
          <p:nvPr/>
        </p:nvPicPr>
        <p:blipFill>
          <a:blip r:embed="rId3">
            <a:alphaModFix/>
          </a:blip>
          <a:stretch>
            <a:fillRect/>
          </a:stretch>
        </p:blipFill>
        <p:spPr>
          <a:xfrm>
            <a:off x="1083800" y="0"/>
            <a:ext cx="7006776" cy="51435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pic>
        <p:nvPicPr>
          <p:cNvPr id="389" name="Google Shape;389;p49"/>
          <p:cNvPicPr preferRelativeResize="0"/>
          <p:nvPr/>
        </p:nvPicPr>
        <p:blipFill>
          <a:blip r:embed="rId3">
            <a:alphaModFix/>
          </a:blip>
          <a:stretch>
            <a:fillRect/>
          </a:stretch>
        </p:blipFill>
        <p:spPr>
          <a:xfrm>
            <a:off x="875275" y="0"/>
            <a:ext cx="7117999" cy="51435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pic>
        <p:nvPicPr>
          <p:cNvPr id="394" name="Google Shape;394;p50"/>
          <p:cNvPicPr preferRelativeResize="0"/>
          <p:nvPr/>
        </p:nvPicPr>
        <p:blipFill>
          <a:blip r:embed="rId3">
            <a:alphaModFix/>
          </a:blip>
          <a:stretch>
            <a:fillRect/>
          </a:stretch>
        </p:blipFill>
        <p:spPr>
          <a:xfrm>
            <a:off x="1000375" y="0"/>
            <a:ext cx="7173624" cy="51435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pic>
        <p:nvPicPr>
          <p:cNvPr id="399" name="Google Shape;399;p51"/>
          <p:cNvPicPr preferRelativeResize="0"/>
          <p:nvPr/>
        </p:nvPicPr>
        <p:blipFill>
          <a:blip r:embed="rId3">
            <a:alphaModFix/>
          </a:blip>
          <a:stretch>
            <a:fillRect/>
          </a:stretch>
        </p:blipFill>
        <p:spPr>
          <a:xfrm>
            <a:off x="944775" y="0"/>
            <a:ext cx="7229225" cy="51435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pic>
        <p:nvPicPr>
          <p:cNvPr id="74" name="Google Shape;74;p16"/>
          <p:cNvPicPr preferRelativeResize="0"/>
          <p:nvPr/>
        </p:nvPicPr>
        <p:blipFill>
          <a:blip r:embed="rId3">
            <a:alphaModFix/>
          </a:blip>
          <a:stretch>
            <a:fillRect/>
          </a:stretch>
        </p:blipFill>
        <p:spPr>
          <a:xfrm>
            <a:off x="0" y="0"/>
            <a:ext cx="9144000" cy="5143499"/>
          </a:xfrm>
          <a:prstGeom prst="rect">
            <a:avLst/>
          </a:prstGeom>
          <a:noFill/>
          <a:ln>
            <a:noFill/>
          </a:ln>
        </p:spPr>
      </p:pic>
      <p:sp>
        <p:nvSpPr>
          <p:cNvPr id="75" name="Google Shape;75;p16"/>
          <p:cNvSpPr txBox="1"/>
          <p:nvPr/>
        </p:nvSpPr>
        <p:spPr>
          <a:xfrm>
            <a:off x="601800" y="427750"/>
            <a:ext cx="3970200" cy="4057500"/>
          </a:xfrm>
          <a:prstGeom prst="rect">
            <a:avLst/>
          </a:prstGeom>
          <a:noFill/>
          <a:ln>
            <a:noFill/>
          </a:ln>
        </p:spPr>
        <p:txBody>
          <a:bodyPr anchorCtr="0" anchor="t" bIns="91425" lIns="91425" spcFirstLastPara="1" rIns="91425" wrap="square" tIns="91425">
            <a:spAutoFit/>
          </a:bodyPr>
          <a:lstStyle/>
          <a:p>
            <a:pPr indent="444500" lvl="0" marL="0" rtl="0" algn="just">
              <a:lnSpc>
                <a:spcPct val="115000"/>
              </a:lnSpc>
              <a:spcBef>
                <a:spcPts val="1200"/>
              </a:spcBef>
              <a:spcAft>
                <a:spcPts val="0"/>
              </a:spcAft>
              <a:buNone/>
            </a:pPr>
            <a:r>
              <a:rPr lang="ru" sz="1700">
                <a:solidFill>
                  <a:schemeClr val="dk1"/>
                </a:solidFill>
                <a:latin typeface="Times New Roman"/>
                <a:ea typeface="Times New Roman"/>
                <a:cs typeface="Times New Roman"/>
                <a:sym typeface="Times New Roman"/>
              </a:rPr>
              <a:t>Под фундамент камни ломали вручную около д. Козанаево. Ломали камень днем, вывозили ночью на бортовой машине, водителем которой работал Иванов Миклай из деревни Афонасково. Грузили камень Николаев Яков, Сенаев Иван, Мезин Иван. Траншею под фундамент копали вручную размером 170Х60. Школа строилась хозяйственным способом. Активно помогали куркинские женщины, ученики, разгружали кирпич поштучно. Строили дедовским методом.</a:t>
            </a:r>
            <a:endParaRPr sz="1700">
              <a:solidFill>
                <a:schemeClr val="dk1"/>
              </a:solidFill>
              <a:latin typeface="Times New Roman"/>
              <a:ea typeface="Times New Roman"/>
              <a:cs typeface="Times New Roman"/>
              <a:sym typeface="Times New Roman"/>
            </a:endParaRPr>
          </a:p>
        </p:txBody>
      </p:sp>
      <p:pic>
        <p:nvPicPr>
          <p:cNvPr id="76" name="Google Shape;76;p16"/>
          <p:cNvPicPr preferRelativeResize="0"/>
          <p:nvPr/>
        </p:nvPicPr>
        <p:blipFill>
          <a:blip r:embed="rId4">
            <a:alphaModFix/>
          </a:blip>
          <a:stretch>
            <a:fillRect/>
          </a:stretch>
        </p:blipFill>
        <p:spPr>
          <a:xfrm>
            <a:off x="4799850" y="612263"/>
            <a:ext cx="3970125" cy="3459574"/>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pic>
        <p:nvPicPr>
          <p:cNvPr id="404" name="Google Shape;404;p52"/>
          <p:cNvPicPr preferRelativeResize="0"/>
          <p:nvPr/>
        </p:nvPicPr>
        <p:blipFill>
          <a:blip r:embed="rId3">
            <a:alphaModFix/>
          </a:blip>
          <a:stretch>
            <a:fillRect/>
          </a:stretch>
        </p:blipFill>
        <p:spPr>
          <a:xfrm>
            <a:off x="875275" y="0"/>
            <a:ext cx="7312625" cy="51435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pic>
        <p:nvPicPr>
          <p:cNvPr id="409" name="Google Shape;409;p53"/>
          <p:cNvPicPr preferRelativeResize="0"/>
          <p:nvPr/>
        </p:nvPicPr>
        <p:blipFill>
          <a:blip r:embed="rId3">
            <a:alphaModFix/>
          </a:blip>
          <a:stretch>
            <a:fillRect/>
          </a:stretch>
        </p:blipFill>
        <p:spPr>
          <a:xfrm>
            <a:off x="903075" y="0"/>
            <a:ext cx="7354325" cy="51435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pic>
        <p:nvPicPr>
          <p:cNvPr id="414" name="Google Shape;414;p54"/>
          <p:cNvPicPr preferRelativeResize="0"/>
          <p:nvPr/>
        </p:nvPicPr>
        <p:blipFill>
          <a:blip r:embed="rId3">
            <a:alphaModFix/>
          </a:blip>
          <a:stretch>
            <a:fillRect/>
          </a:stretch>
        </p:blipFill>
        <p:spPr>
          <a:xfrm>
            <a:off x="930875" y="0"/>
            <a:ext cx="7270925" cy="51435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pic>
        <p:nvPicPr>
          <p:cNvPr id="419" name="Google Shape;419;p55"/>
          <p:cNvPicPr preferRelativeResize="0"/>
          <p:nvPr/>
        </p:nvPicPr>
        <p:blipFill>
          <a:blip r:embed="rId3">
            <a:alphaModFix/>
          </a:blip>
          <a:stretch>
            <a:fillRect/>
          </a:stretch>
        </p:blipFill>
        <p:spPr>
          <a:xfrm>
            <a:off x="0" y="0"/>
            <a:ext cx="9144003" cy="5143499"/>
          </a:xfrm>
          <a:prstGeom prst="rect">
            <a:avLst/>
          </a:prstGeom>
          <a:noFill/>
          <a:ln>
            <a:noFill/>
          </a:ln>
        </p:spPr>
      </p:pic>
      <p:pic>
        <p:nvPicPr>
          <p:cNvPr id="420" name="Google Shape;420;p55"/>
          <p:cNvPicPr preferRelativeResize="0"/>
          <p:nvPr/>
        </p:nvPicPr>
        <p:blipFill>
          <a:blip r:embed="rId4">
            <a:alphaModFix/>
          </a:blip>
          <a:stretch>
            <a:fillRect/>
          </a:stretch>
        </p:blipFill>
        <p:spPr>
          <a:xfrm>
            <a:off x="4799825" y="0"/>
            <a:ext cx="3447350" cy="5143500"/>
          </a:xfrm>
          <a:prstGeom prst="rect">
            <a:avLst/>
          </a:prstGeom>
          <a:noFill/>
          <a:ln>
            <a:noFill/>
          </a:ln>
        </p:spPr>
      </p:pic>
      <p:pic>
        <p:nvPicPr>
          <p:cNvPr id="421" name="Google Shape;421;p55" title="Августа.mp4">
            <a:hlinkClick r:id="rId5"/>
          </p:cNvPr>
          <p:cNvPicPr preferRelativeResize="0"/>
          <p:nvPr/>
        </p:nvPicPr>
        <p:blipFill>
          <a:blip r:embed="rId6">
            <a:alphaModFix/>
          </a:blip>
          <a:stretch>
            <a:fillRect/>
          </a:stretch>
        </p:blipFill>
        <p:spPr>
          <a:xfrm>
            <a:off x="1050344" y="4525"/>
            <a:ext cx="2892463" cy="51435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1"/>
                                        </p:tgtEl>
                                        <p:attrNameLst>
                                          <p:attrName>style.visibility</p:attrName>
                                        </p:attrNameLst>
                                      </p:cBhvr>
                                      <p:to>
                                        <p:strVal val="visible"/>
                                      </p:to>
                                    </p:set>
                                    <p:animEffect filter="fade" transition="in">
                                      <p:cBhvr>
                                        <p:cTn dur="1000"/>
                                        <p:tgtEl>
                                          <p:spTgt spid="42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pic>
        <p:nvPicPr>
          <p:cNvPr id="426" name="Google Shape;426;p56"/>
          <p:cNvPicPr preferRelativeResize="0"/>
          <p:nvPr/>
        </p:nvPicPr>
        <p:blipFill>
          <a:blip r:embed="rId3">
            <a:alphaModFix/>
          </a:blip>
          <a:stretch>
            <a:fillRect/>
          </a:stretch>
        </p:blipFill>
        <p:spPr>
          <a:xfrm>
            <a:off x="731050" y="0"/>
            <a:ext cx="7382825" cy="5143500"/>
          </a:xfrm>
          <a:prstGeom prst="rect">
            <a:avLst/>
          </a:prstGeom>
          <a:noFill/>
          <a:ln>
            <a:noFill/>
          </a:ln>
        </p:spPr>
      </p:pic>
      <p:pic>
        <p:nvPicPr>
          <p:cNvPr id="427" name="Google Shape;427;p56" title="z_uk-metronoma.mp3">
            <a:hlinkClick r:id="rId4"/>
          </p:cNvPr>
          <p:cNvPicPr preferRelativeResize="0"/>
          <p:nvPr/>
        </p:nvPicPr>
        <p:blipFill>
          <a:blip r:embed="rId5">
            <a:alphaModFix/>
          </a:blip>
          <a:stretch>
            <a:fillRect/>
          </a:stretch>
        </p:blipFill>
        <p:spPr>
          <a:xfrm>
            <a:off x="827825" y="4442500"/>
            <a:ext cx="457200" cy="4572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pic>
        <p:nvPicPr>
          <p:cNvPr id="432" name="Google Shape;432;p57"/>
          <p:cNvPicPr preferRelativeResize="0"/>
          <p:nvPr/>
        </p:nvPicPr>
        <p:blipFill>
          <a:blip r:embed="rId3">
            <a:alphaModFix/>
          </a:blip>
          <a:stretch>
            <a:fillRect/>
          </a:stretch>
        </p:blipFill>
        <p:spPr>
          <a:xfrm>
            <a:off x="1" y="0"/>
            <a:ext cx="9144001" cy="5143500"/>
          </a:xfrm>
          <a:prstGeom prst="rect">
            <a:avLst/>
          </a:prstGeom>
          <a:noFill/>
          <a:ln>
            <a:noFill/>
          </a:ln>
        </p:spPr>
      </p:pic>
      <p:sp>
        <p:nvSpPr>
          <p:cNvPr id="433" name="Google Shape;433;p57"/>
          <p:cNvSpPr txBox="1"/>
          <p:nvPr>
            <p:ph type="title"/>
          </p:nvPr>
        </p:nvSpPr>
        <p:spPr>
          <a:xfrm>
            <a:off x="1259350" y="80425"/>
            <a:ext cx="6596400" cy="572700"/>
          </a:xfrm>
          <a:prstGeom prst="rect">
            <a:avLst/>
          </a:prstGeom>
          <a:solidFill>
            <a:srgbClr val="FF9900"/>
          </a:solidFill>
        </p:spPr>
        <p:txBody>
          <a:bodyPr anchorCtr="0" anchor="t" bIns="91425" lIns="91425" spcFirstLastPara="1" rIns="91425" wrap="square" tIns="91425">
            <a:noAutofit/>
          </a:bodyPr>
          <a:lstStyle/>
          <a:p>
            <a:pPr indent="0" lvl="0" marL="0" rtl="0" algn="ctr">
              <a:spcBef>
                <a:spcPts val="0"/>
              </a:spcBef>
              <a:spcAft>
                <a:spcPts val="0"/>
              </a:spcAft>
              <a:buSzPts val="990"/>
              <a:buNone/>
            </a:pPr>
            <a:r>
              <a:rPr lang="ru" sz="2720"/>
              <a:t>Профессия - фельдшер, медсестра</a:t>
            </a:r>
            <a:endParaRPr sz="2720"/>
          </a:p>
        </p:txBody>
      </p:sp>
      <p:pic>
        <p:nvPicPr>
          <p:cNvPr id="434" name="Google Shape;434;p57"/>
          <p:cNvPicPr preferRelativeResize="0"/>
          <p:nvPr/>
        </p:nvPicPr>
        <p:blipFill>
          <a:blip r:embed="rId4">
            <a:alphaModFix/>
          </a:blip>
          <a:stretch>
            <a:fillRect/>
          </a:stretch>
        </p:blipFill>
        <p:spPr>
          <a:xfrm>
            <a:off x="140185" y="943025"/>
            <a:ext cx="2263014" cy="3013600"/>
          </a:xfrm>
          <a:prstGeom prst="rect">
            <a:avLst/>
          </a:prstGeom>
          <a:noFill/>
          <a:ln>
            <a:noFill/>
          </a:ln>
        </p:spPr>
      </p:pic>
      <p:pic>
        <p:nvPicPr>
          <p:cNvPr id="435" name="Google Shape;435;p57"/>
          <p:cNvPicPr preferRelativeResize="0"/>
          <p:nvPr/>
        </p:nvPicPr>
        <p:blipFill>
          <a:blip r:embed="rId5">
            <a:alphaModFix/>
          </a:blip>
          <a:stretch>
            <a:fillRect/>
          </a:stretch>
        </p:blipFill>
        <p:spPr>
          <a:xfrm>
            <a:off x="2593175" y="957925"/>
            <a:ext cx="2263025" cy="3017402"/>
          </a:xfrm>
          <a:prstGeom prst="rect">
            <a:avLst/>
          </a:prstGeom>
          <a:noFill/>
          <a:ln>
            <a:noFill/>
          </a:ln>
        </p:spPr>
      </p:pic>
      <p:pic>
        <p:nvPicPr>
          <p:cNvPr id="436" name="Google Shape;436;p57"/>
          <p:cNvPicPr preferRelativeResize="0"/>
          <p:nvPr/>
        </p:nvPicPr>
        <p:blipFill>
          <a:blip r:embed="rId6">
            <a:alphaModFix/>
          </a:blip>
          <a:stretch>
            <a:fillRect/>
          </a:stretch>
        </p:blipFill>
        <p:spPr>
          <a:xfrm>
            <a:off x="4990500" y="957925"/>
            <a:ext cx="1812499" cy="3060808"/>
          </a:xfrm>
          <a:prstGeom prst="rect">
            <a:avLst/>
          </a:prstGeom>
          <a:noFill/>
          <a:ln>
            <a:noFill/>
          </a:ln>
        </p:spPr>
      </p:pic>
      <p:pic>
        <p:nvPicPr>
          <p:cNvPr id="437" name="Google Shape;437;p57"/>
          <p:cNvPicPr preferRelativeResize="0"/>
          <p:nvPr/>
        </p:nvPicPr>
        <p:blipFill>
          <a:blip r:embed="rId7">
            <a:alphaModFix/>
          </a:blip>
          <a:stretch>
            <a:fillRect/>
          </a:stretch>
        </p:blipFill>
        <p:spPr>
          <a:xfrm>
            <a:off x="6997500" y="943025"/>
            <a:ext cx="1987200" cy="3077364"/>
          </a:xfrm>
          <a:prstGeom prst="rect">
            <a:avLst/>
          </a:prstGeom>
          <a:noFill/>
          <a:ln>
            <a:noFill/>
          </a:ln>
        </p:spPr>
      </p:pic>
      <p:sp>
        <p:nvSpPr>
          <p:cNvPr id="438" name="Google Shape;438;p57"/>
          <p:cNvSpPr txBox="1"/>
          <p:nvPr/>
        </p:nvSpPr>
        <p:spPr>
          <a:xfrm>
            <a:off x="351000" y="4090675"/>
            <a:ext cx="1812600" cy="969600"/>
          </a:xfrm>
          <a:prstGeom prst="rect">
            <a:avLst/>
          </a:prstGeom>
          <a:solidFill>
            <a:srgbClr val="CFE2F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Митькина Антонида </a:t>
            </a:r>
            <a:endParaRPr sz="1700"/>
          </a:p>
          <a:p>
            <a:pPr indent="0" lvl="0" marL="0" rtl="0" algn="ctr">
              <a:spcBef>
                <a:spcPts val="0"/>
              </a:spcBef>
              <a:spcAft>
                <a:spcPts val="0"/>
              </a:spcAft>
              <a:buNone/>
            </a:pPr>
            <a:r>
              <a:rPr lang="ru" sz="1700"/>
              <a:t>Ивановна</a:t>
            </a:r>
            <a:endParaRPr sz="1700"/>
          </a:p>
        </p:txBody>
      </p:sp>
      <p:sp>
        <p:nvSpPr>
          <p:cNvPr id="439" name="Google Shape;439;p57"/>
          <p:cNvSpPr txBox="1"/>
          <p:nvPr/>
        </p:nvSpPr>
        <p:spPr>
          <a:xfrm>
            <a:off x="2657400" y="4090675"/>
            <a:ext cx="1914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Гатиятова Надежда Ивановна</a:t>
            </a:r>
            <a:endParaRPr sz="1700"/>
          </a:p>
        </p:txBody>
      </p:sp>
      <p:sp>
        <p:nvSpPr>
          <p:cNvPr id="440" name="Google Shape;440;p57"/>
          <p:cNvSpPr txBox="1"/>
          <p:nvPr/>
        </p:nvSpPr>
        <p:spPr>
          <a:xfrm>
            <a:off x="4993550" y="4090675"/>
            <a:ext cx="1812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Иванова </a:t>
            </a:r>
            <a:endParaRPr sz="1700"/>
          </a:p>
          <a:p>
            <a:pPr indent="0" lvl="0" marL="0" rtl="0" algn="ctr">
              <a:spcBef>
                <a:spcPts val="0"/>
              </a:spcBef>
              <a:spcAft>
                <a:spcPts val="0"/>
              </a:spcAft>
              <a:buNone/>
            </a:pPr>
            <a:r>
              <a:rPr lang="ru" sz="1700"/>
              <a:t>Анна </a:t>
            </a:r>
            <a:r>
              <a:rPr lang="ru" sz="1700"/>
              <a:t>Владиславовна</a:t>
            </a:r>
            <a:endParaRPr sz="1700"/>
          </a:p>
        </p:txBody>
      </p:sp>
      <p:sp>
        <p:nvSpPr>
          <p:cNvPr id="441" name="Google Shape;441;p57"/>
          <p:cNvSpPr txBox="1"/>
          <p:nvPr/>
        </p:nvSpPr>
        <p:spPr>
          <a:xfrm>
            <a:off x="7055900" y="4088750"/>
            <a:ext cx="1914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Иванова </a:t>
            </a:r>
            <a:endParaRPr sz="1700"/>
          </a:p>
          <a:p>
            <a:pPr indent="0" lvl="0" marL="0" rtl="0" algn="ctr">
              <a:spcBef>
                <a:spcPts val="0"/>
              </a:spcBef>
              <a:spcAft>
                <a:spcPts val="0"/>
              </a:spcAft>
              <a:buNone/>
            </a:pPr>
            <a:r>
              <a:rPr lang="ru" sz="1700"/>
              <a:t>Марина Борисовна</a:t>
            </a:r>
            <a:endParaRPr sz="170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5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pic>
        <p:nvPicPr>
          <p:cNvPr id="447" name="Google Shape;447;p58"/>
          <p:cNvPicPr preferRelativeResize="0"/>
          <p:nvPr/>
        </p:nvPicPr>
        <p:blipFill>
          <a:blip r:embed="rId3">
            <a:alphaModFix/>
          </a:blip>
          <a:stretch>
            <a:fillRect/>
          </a:stretch>
        </p:blipFill>
        <p:spPr>
          <a:xfrm>
            <a:off x="1" y="0"/>
            <a:ext cx="9144001" cy="5143500"/>
          </a:xfrm>
          <a:prstGeom prst="rect">
            <a:avLst/>
          </a:prstGeom>
          <a:noFill/>
          <a:ln>
            <a:noFill/>
          </a:ln>
        </p:spPr>
      </p:pic>
      <p:sp>
        <p:nvSpPr>
          <p:cNvPr id="448" name="Google Shape;448;p58"/>
          <p:cNvSpPr txBox="1"/>
          <p:nvPr>
            <p:ph type="title"/>
          </p:nvPr>
        </p:nvSpPr>
        <p:spPr>
          <a:xfrm>
            <a:off x="1178625" y="80425"/>
            <a:ext cx="6492900" cy="572700"/>
          </a:xfrm>
          <a:prstGeom prst="rect">
            <a:avLst/>
          </a:prstGeom>
          <a:solidFill>
            <a:srgbClr val="FF9900"/>
          </a:solidFill>
        </p:spPr>
        <p:txBody>
          <a:bodyPr anchorCtr="0" anchor="t" bIns="91425" lIns="91425" spcFirstLastPara="1" rIns="91425" wrap="square" tIns="91425">
            <a:noAutofit/>
          </a:bodyPr>
          <a:lstStyle/>
          <a:p>
            <a:pPr indent="0" lvl="0" marL="0" rtl="0" algn="ctr">
              <a:spcBef>
                <a:spcPts val="0"/>
              </a:spcBef>
              <a:spcAft>
                <a:spcPts val="0"/>
              </a:spcAft>
              <a:buSzPts val="990"/>
              <a:buNone/>
            </a:pPr>
            <a:r>
              <a:rPr lang="ru" sz="2720"/>
              <a:t>Профессия - фельдшер, медбрат</a:t>
            </a:r>
            <a:endParaRPr sz="2720"/>
          </a:p>
        </p:txBody>
      </p:sp>
      <p:pic>
        <p:nvPicPr>
          <p:cNvPr id="449" name="Google Shape;449;p58"/>
          <p:cNvPicPr preferRelativeResize="0"/>
          <p:nvPr/>
        </p:nvPicPr>
        <p:blipFill rotWithShape="1">
          <a:blip r:embed="rId4">
            <a:alphaModFix/>
          </a:blip>
          <a:srcRect b="0" l="13049" r="20707" t="0"/>
          <a:stretch/>
        </p:blipFill>
        <p:spPr>
          <a:xfrm>
            <a:off x="6900" y="829888"/>
            <a:ext cx="2292626" cy="2870125"/>
          </a:xfrm>
          <a:prstGeom prst="rect">
            <a:avLst/>
          </a:prstGeom>
          <a:noFill/>
          <a:ln>
            <a:noFill/>
          </a:ln>
        </p:spPr>
      </p:pic>
      <p:pic>
        <p:nvPicPr>
          <p:cNvPr id="450" name="Google Shape;450;p58"/>
          <p:cNvPicPr preferRelativeResize="0"/>
          <p:nvPr/>
        </p:nvPicPr>
        <p:blipFill>
          <a:blip r:embed="rId5">
            <a:alphaModFix/>
          </a:blip>
          <a:stretch>
            <a:fillRect/>
          </a:stretch>
        </p:blipFill>
        <p:spPr>
          <a:xfrm>
            <a:off x="2333250" y="810575"/>
            <a:ext cx="2143663" cy="2870124"/>
          </a:xfrm>
          <a:prstGeom prst="rect">
            <a:avLst/>
          </a:prstGeom>
          <a:noFill/>
          <a:ln>
            <a:noFill/>
          </a:ln>
        </p:spPr>
      </p:pic>
      <p:pic>
        <p:nvPicPr>
          <p:cNvPr id="451" name="Google Shape;451;p58"/>
          <p:cNvPicPr preferRelativeResize="0"/>
          <p:nvPr/>
        </p:nvPicPr>
        <p:blipFill rotWithShape="1">
          <a:blip r:embed="rId6">
            <a:alphaModFix/>
          </a:blip>
          <a:srcRect b="8925" l="0" r="0" t="0"/>
          <a:stretch/>
        </p:blipFill>
        <p:spPr>
          <a:xfrm>
            <a:off x="4541575" y="810575"/>
            <a:ext cx="2363592" cy="2870124"/>
          </a:xfrm>
          <a:prstGeom prst="rect">
            <a:avLst/>
          </a:prstGeom>
          <a:noFill/>
          <a:ln>
            <a:noFill/>
          </a:ln>
        </p:spPr>
      </p:pic>
      <p:pic>
        <p:nvPicPr>
          <p:cNvPr id="452" name="Google Shape;452;p58"/>
          <p:cNvPicPr preferRelativeResize="0"/>
          <p:nvPr/>
        </p:nvPicPr>
        <p:blipFill rotWithShape="1">
          <a:blip r:embed="rId7">
            <a:alphaModFix/>
          </a:blip>
          <a:srcRect b="0" l="0" r="0" t="13239"/>
          <a:stretch/>
        </p:blipFill>
        <p:spPr>
          <a:xfrm>
            <a:off x="6912300" y="788270"/>
            <a:ext cx="2143676" cy="2867255"/>
          </a:xfrm>
          <a:prstGeom prst="rect">
            <a:avLst/>
          </a:prstGeom>
          <a:noFill/>
          <a:ln>
            <a:noFill/>
          </a:ln>
        </p:spPr>
      </p:pic>
      <p:sp>
        <p:nvSpPr>
          <p:cNvPr id="453" name="Google Shape;453;p58"/>
          <p:cNvSpPr txBox="1"/>
          <p:nvPr/>
        </p:nvSpPr>
        <p:spPr>
          <a:xfrm>
            <a:off x="262250" y="3840075"/>
            <a:ext cx="1812600" cy="969600"/>
          </a:xfrm>
          <a:prstGeom prst="rect">
            <a:avLst/>
          </a:prstGeom>
          <a:solidFill>
            <a:srgbClr val="CFE2F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Омелькова Лилия Леонидовна</a:t>
            </a:r>
            <a:endParaRPr sz="1700"/>
          </a:p>
        </p:txBody>
      </p:sp>
      <p:sp>
        <p:nvSpPr>
          <p:cNvPr id="454" name="Google Shape;454;p58"/>
          <p:cNvSpPr txBox="1"/>
          <p:nvPr/>
        </p:nvSpPr>
        <p:spPr>
          <a:xfrm>
            <a:off x="2568650" y="3840075"/>
            <a:ext cx="1914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Тетерина Валерия Юрьевна</a:t>
            </a:r>
            <a:endParaRPr sz="1700"/>
          </a:p>
        </p:txBody>
      </p:sp>
      <p:sp>
        <p:nvSpPr>
          <p:cNvPr id="455" name="Google Shape;455;p58"/>
          <p:cNvSpPr txBox="1"/>
          <p:nvPr/>
        </p:nvSpPr>
        <p:spPr>
          <a:xfrm>
            <a:off x="4904800" y="3840075"/>
            <a:ext cx="1812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Петров Александр Сергеевич</a:t>
            </a:r>
            <a:endParaRPr sz="1700"/>
          </a:p>
        </p:txBody>
      </p:sp>
      <p:sp>
        <p:nvSpPr>
          <p:cNvPr id="456" name="Google Shape;456;p58"/>
          <p:cNvSpPr txBox="1"/>
          <p:nvPr/>
        </p:nvSpPr>
        <p:spPr>
          <a:xfrm>
            <a:off x="6967150" y="3838150"/>
            <a:ext cx="1914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Николаев  Никита Витальевич</a:t>
            </a:r>
            <a:endParaRPr sz="170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5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pic>
        <p:nvPicPr>
          <p:cNvPr id="462" name="Google Shape;462;p59"/>
          <p:cNvPicPr preferRelativeResize="0"/>
          <p:nvPr/>
        </p:nvPicPr>
        <p:blipFill>
          <a:blip r:embed="rId3">
            <a:alphaModFix/>
          </a:blip>
          <a:stretch>
            <a:fillRect/>
          </a:stretch>
        </p:blipFill>
        <p:spPr>
          <a:xfrm>
            <a:off x="1" y="0"/>
            <a:ext cx="9144001" cy="5143500"/>
          </a:xfrm>
          <a:prstGeom prst="rect">
            <a:avLst/>
          </a:prstGeom>
          <a:noFill/>
          <a:ln>
            <a:noFill/>
          </a:ln>
        </p:spPr>
      </p:pic>
      <p:sp>
        <p:nvSpPr>
          <p:cNvPr id="463" name="Google Shape;463;p59"/>
          <p:cNvSpPr txBox="1"/>
          <p:nvPr>
            <p:ph type="title"/>
          </p:nvPr>
        </p:nvSpPr>
        <p:spPr>
          <a:xfrm>
            <a:off x="1074850" y="91925"/>
            <a:ext cx="6689100" cy="572700"/>
          </a:xfrm>
          <a:prstGeom prst="rect">
            <a:avLst/>
          </a:prstGeom>
          <a:solidFill>
            <a:srgbClr val="FF9900"/>
          </a:solidFill>
        </p:spPr>
        <p:txBody>
          <a:bodyPr anchorCtr="0" anchor="t" bIns="91425" lIns="91425" spcFirstLastPara="1" rIns="91425" wrap="square" tIns="91425">
            <a:noAutofit/>
          </a:bodyPr>
          <a:lstStyle/>
          <a:p>
            <a:pPr indent="0" lvl="0" marL="0" rtl="0" algn="ctr">
              <a:spcBef>
                <a:spcPts val="0"/>
              </a:spcBef>
              <a:spcAft>
                <a:spcPts val="0"/>
              </a:spcAft>
              <a:buSzPts val="990"/>
              <a:buNone/>
            </a:pPr>
            <a:r>
              <a:rPr lang="ru" sz="2720"/>
              <a:t>Профессия - фельдшер, медсестра</a:t>
            </a:r>
            <a:endParaRPr sz="2720"/>
          </a:p>
        </p:txBody>
      </p:sp>
      <p:sp>
        <p:nvSpPr>
          <p:cNvPr id="464" name="Google Shape;464;p59"/>
          <p:cNvSpPr txBox="1"/>
          <p:nvPr/>
        </p:nvSpPr>
        <p:spPr>
          <a:xfrm>
            <a:off x="250725" y="3840075"/>
            <a:ext cx="1812600" cy="969600"/>
          </a:xfrm>
          <a:prstGeom prst="rect">
            <a:avLst/>
          </a:prstGeom>
          <a:solidFill>
            <a:srgbClr val="CFE2F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Шалкиева Любовь Сергеевна</a:t>
            </a:r>
            <a:endParaRPr sz="1700"/>
          </a:p>
        </p:txBody>
      </p:sp>
      <p:sp>
        <p:nvSpPr>
          <p:cNvPr id="465" name="Google Shape;465;p59"/>
          <p:cNvSpPr txBox="1"/>
          <p:nvPr/>
        </p:nvSpPr>
        <p:spPr>
          <a:xfrm>
            <a:off x="2492163" y="3840075"/>
            <a:ext cx="1914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Борисова Светлана Ивановна</a:t>
            </a:r>
            <a:endParaRPr sz="1700"/>
          </a:p>
        </p:txBody>
      </p:sp>
      <p:sp>
        <p:nvSpPr>
          <p:cNvPr id="466" name="Google Shape;466;p59"/>
          <p:cNvSpPr txBox="1"/>
          <p:nvPr/>
        </p:nvSpPr>
        <p:spPr>
          <a:xfrm>
            <a:off x="4835600" y="3840075"/>
            <a:ext cx="1812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Гумерова Вероника Валерьевна</a:t>
            </a:r>
            <a:endParaRPr sz="1700"/>
          </a:p>
        </p:txBody>
      </p:sp>
      <p:sp>
        <p:nvSpPr>
          <p:cNvPr id="467" name="Google Shape;467;p59"/>
          <p:cNvSpPr txBox="1"/>
          <p:nvPr/>
        </p:nvSpPr>
        <p:spPr>
          <a:xfrm>
            <a:off x="6851825" y="3780475"/>
            <a:ext cx="1914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Андриянова Татьяна Михайловна</a:t>
            </a:r>
            <a:endParaRPr sz="1700"/>
          </a:p>
        </p:txBody>
      </p:sp>
      <p:pic>
        <p:nvPicPr>
          <p:cNvPr id="468" name="Google Shape;468;p59"/>
          <p:cNvPicPr preferRelativeResize="0"/>
          <p:nvPr/>
        </p:nvPicPr>
        <p:blipFill>
          <a:blip r:embed="rId4">
            <a:alphaModFix/>
          </a:blip>
          <a:stretch>
            <a:fillRect/>
          </a:stretch>
        </p:blipFill>
        <p:spPr>
          <a:xfrm>
            <a:off x="6851825" y="1276995"/>
            <a:ext cx="1727900" cy="2301900"/>
          </a:xfrm>
          <a:prstGeom prst="rect">
            <a:avLst/>
          </a:prstGeom>
          <a:noFill/>
          <a:ln>
            <a:noFill/>
          </a:ln>
        </p:spPr>
      </p:pic>
      <p:pic>
        <p:nvPicPr>
          <p:cNvPr id="469" name="Google Shape;469;p59"/>
          <p:cNvPicPr preferRelativeResize="0"/>
          <p:nvPr/>
        </p:nvPicPr>
        <p:blipFill>
          <a:blip r:embed="rId5">
            <a:alphaModFix/>
          </a:blip>
          <a:stretch>
            <a:fillRect/>
          </a:stretch>
        </p:blipFill>
        <p:spPr>
          <a:xfrm>
            <a:off x="2517286" y="1277000"/>
            <a:ext cx="1864375" cy="2416125"/>
          </a:xfrm>
          <a:prstGeom prst="rect">
            <a:avLst/>
          </a:prstGeom>
          <a:noFill/>
          <a:ln>
            <a:noFill/>
          </a:ln>
        </p:spPr>
      </p:pic>
      <p:pic>
        <p:nvPicPr>
          <p:cNvPr id="470" name="Google Shape;470;p59"/>
          <p:cNvPicPr preferRelativeResize="0"/>
          <p:nvPr/>
        </p:nvPicPr>
        <p:blipFill>
          <a:blip r:embed="rId6">
            <a:alphaModFix/>
          </a:blip>
          <a:stretch>
            <a:fillRect/>
          </a:stretch>
        </p:blipFill>
        <p:spPr>
          <a:xfrm>
            <a:off x="4768075" y="1213877"/>
            <a:ext cx="1812600" cy="2542348"/>
          </a:xfrm>
          <a:prstGeom prst="rect">
            <a:avLst/>
          </a:prstGeom>
          <a:noFill/>
          <a:ln>
            <a:noFill/>
          </a:ln>
        </p:spPr>
      </p:pic>
      <p:pic>
        <p:nvPicPr>
          <p:cNvPr id="471" name="Google Shape;471;p59"/>
          <p:cNvPicPr preferRelativeResize="0"/>
          <p:nvPr/>
        </p:nvPicPr>
        <p:blipFill>
          <a:blip r:embed="rId7">
            <a:alphaModFix/>
          </a:blip>
          <a:stretch>
            <a:fillRect/>
          </a:stretch>
        </p:blipFill>
        <p:spPr>
          <a:xfrm>
            <a:off x="594725" y="1220491"/>
            <a:ext cx="1812600" cy="241681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6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477" name="Google Shape;477;p6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478" name="Google Shape;478;p60"/>
          <p:cNvPicPr preferRelativeResize="0"/>
          <p:nvPr/>
        </p:nvPicPr>
        <p:blipFill>
          <a:blip r:embed="rId3">
            <a:alphaModFix/>
          </a:blip>
          <a:stretch>
            <a:fillRect/>
          </a:stretch>
        </p:blipFill>
        <p:spPr>
          <a:xfrm>
            <a:off x="1" y="80425"/>
            <a:ext cx="9144001" cy="5143500"/>
          </a:xfrm>
          <a:prstGeom prst="rect">
            <a:avLst/>
          </a:prstGeom>
          <a:noFill/>
          <a:ln>
            <a:noFill/>
          </a:ln>
        </p:spPr>
      </p:pic>
      <p:sp>
        <p:nvSpPr>
          <p:cNvPr id="479" name="Google Shape;479;p60"/>
          <p:cNvSpPr txBox="1"/>
          <p:nvPr>
            <p:ph type="title"/>
          </p:nvPr>
        </p:nvSpPr>
        <p:spPr>
          <a:xfrm>
            <a:off x="2403200" y="80425"/>
            <a:ext cx="4380900" cy="572700"/>
          </a:xfrm>
          <a:prstGeom prst="rect">
            <a:avLst/>
          </a:prstGeom>
          <a:solidFill>
            <a:srgbClr val="FF9900"/>
          </a:solidFill>
        </p:spPr>
        <p:txBody>
          <a:bodyPr anchorCtr="0" anchor="t" bIns="91425" lIns="91425" spcFirstLastPara="1" rIns="91425" wrap="square" tIns="91425">
            <a:noAutofit/>
          </a:bodyPr>
          <a:lstStyle/>
          <a:p>
            <a:pPr indent="0" lvl="0" marL="0" rtl="0" algn="ctr">
              <a:spcBef>
                <a:spcPts val="0"/>
              </a:spcBef>
              <a:spcAft>
                <a:spcPts val="0"/>
              </a:spcAft>
              <a:buSzPts val="990"/>
              <a:buNone/>
            </a:pPr>
            <a:r>
              <a:rPr lang="ru" sz="2720"/>
              <a:t>Профессия Продавец</a:t>
            </a:r>
            <a:endParaRPr sz="2720"/>
          </a:p>
        </p:txBody>
      </p:sp>
      <p:sp>
        <p:nvSpPr>
          <p:cNvPr id="480" name="Google Shape;480;p60"/>
          <p:cNvSpPr txBox="1"/>
          <p:nvPr/>
        </p:nvSpPr>
        <p:spPr>
          <a:xfrm>
            <a:off x="567050" y="3992475"/>
            <a:ext cx="1812600" cy="969600"/>
          </a:xfrm>
          <a:prstGeom prst="rect">
            <a:avLst/>
          </a:prstGeom>
          <a:solidFill>
            <a:srgbClr val="CFE2F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Сташкина Дарья Ивановна</a:t>
            </a:r>
            <a:endParaRPr sz="1700"/>
          </a:p>
        </p:txBody>
      </p:sp>
      <p:sp>
        <p:nvSpPr>
          <p:cNvPr id="481" name="Google Shape;481;p60"/>
          <p:cNvSpPr txBox="1"/>
          <p:nvPr/>
        </p:nvSpPr>
        <p:spPr>
          <a:xfrm>
            <a:off x="3237500" y="3992475"/>
            <a:ext cx="1914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Николаева </a:t>
            </a:r>
            <a:r>
              <a:rPr lang="ru" sz="1700"/>
              <a:t> Надежда Семёновна</a:t>
            </a:r>
            <a:endParaRPr sz="1700"/>
          </a:p>
        </p:txBody>
      </p:sp>
      <p:sp>
        <p:nvSpPr>
          <p:cNvPr id="482" name="Google Shape;482;p60"/>
          <p:cNvSpPr txBox="1"/>
          <p:nvPr/>
        </p:nvSpPr>
        <p:spPr>
          <a:xfrm>
            <a:off x="6390950" y="4023275"/>
            <a:ext cx="1812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Капитонова Тамара Петровна</a:t>
            </a:r>
            <a:endParaRPr sz="1700"/>
          </a:p>
        </p:txBody>
      </p:sp>
      <p:pic>
        <p:nvPicPr>
          <p:cNvPr id="483" name="Google Shape;483;p60"/>
          <p:cNvPicPr preferRelativeResize="0"/>
          <p:nvPr/>
        </p:nvPicPr>
        <p:blipFill rotWithShape="1">
          <a:blip r:embed="rId4">
            <a:alphaModFix/>
          </a:blip>
          <a:srcRect b="40937" l="15852" r="40488" t="10610"/>
          <a:stretch/>
        </p:blipFill>
        <p:spPr>
          <a:xfrm>
            <a:off x="6060350" y="698963"/>
            <a:ext cx="2143200" cy="3171475"/>
          </a:xfrm>
          <a:prstGeom prst="rect">
            <a:avLst/>
          </a:prstGeom>
          <a:noFill/>
          <a:ln>
            <a:noFill/>
          </a:ln>
        </p:spPr>
      </p:pic>
      <p:pic>
        <p:nvPicPr>
          <p:cNvPr id="484" name="Google Shape;484;p60"/>
          <p:cNvPicPr preferRelativeResize="0"/>
          <p:nvPr/>
        </p:nvPicPr>
        <p:blipFill rotWithShape="1">
          <a:blip r:embed="rId5">
            <a:alphaModFix/>
          </a:blip>
          <a:srcRect b="0" l="0" r="0" t="9329"/>
          <a:stretch/>
        </p:blipFill>
        <p:spPr>
          <a:xfrm>
            <a:off x="3008200" y="775174"/>
            <a:ext cx="2562300" cy="3097652"/>
          </a:xfrm>
          <a:prstGeom prst="rect">
            <a:avLst/>
          </a:prstGeom>
          <a:noFill/>
          <a:ln>
            <a:noFill/>
          </a:ln>
        </p:spPr>
      </p:pic>
      <p:pic>
        <p:nvPicPr>
          <p:cNvPr id="485" name="Google Shape;485;p60"/>
          <p:cNvPicPr preferRelativeResize="0"/>
          <p:nvPr/>
        </p:nvPicPr>
        <p:blipFill rotWithShape="1">
          <a:blip r:embed="rId6">
            <a:alphaModFix/>
          </a:blip>
          <a:srcRect b="19672" l="5515" r="13137" t="0"/>
          <a:stretch/>
        </p:blipFill>
        <p:spPr>
          <a:xfrm>
            <a:off x="381475" y="775175"/>
            <a:ext cx="2258175" cy="3097651"/>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6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pic>
        <p:nvPicPr>
          <p:cNvPr id="491" name="Google Shape;491;p61"/>
          <p:cNvPicPr preferRelativeResize="0"/>
          <p:nvPr/>
        </p:nvPicPr>
        <p:blipFill>
          <a:blip r:embed="rId3">
            <a:alphaModFix/>
          </a:blip>
          <a:stretch>
            <a:fillRect/>
          </a:stretch>
        </p:blipFill>
        <p:spPr>
          <a:xfrm>
            <a:off x="1" y="0"/>
            <a:ext cx="9144001" cy="5143500"/>
          </a:xfrm>
          <a:prstGeom prst="rect">
            <a:avLst/>
          </a:prstGeom>
          <a:noFill/>
          <a:ln>
            <a:noFill/>
          </a:ln>
        </p:spPr>
      </p:pic>
      <p:sp>
        <p:nvSpPr>
          <p:cNvPr id="492" name="Google Shape;492;p61"/>
          <p:cNvSpPr txBox="1"/>
          <p:nvPr>
            <p:ph type="title"/>
          </p:nvPr>
        </p:nvSpPr>
        <p:spPr>
          <a:xfrm>
            <a:off x="2403200" y="80425"/>
            <a:ext cx="4380900" cy="572700"/>
          </a:xfrm>
          <a:prstGeom prst="rect">
            <a:avLst/>
          </a:prstGeom>
          <a:solidFill>
            <a:srgbClr val="FF9900"/>
          </a:solidFill>
        </p:spPr>
        <p:txBody>
          <a:bodyPr anchorCtr="0" anchor="t" bIns="91425" lIns="91425" spcFirstLastPara="1" rIns="91425" wrap="square" tIns="91425">
            <a:noAutofit/>
          </a:bodyPr>
          <a:lstStyle/>
          <a:p>
            <a:pPr indent="0" lvl="0" marL="0" rtl="0" algn="ctr">
              <a:spcBef>
                <a:spcPts val="0"/>
              </a:spcBef>
              <a:spcAft>
                <a:spcPts val="0"/>
              </a:spcAft>
              <a:buSzPts val="990"/>
              <a:buNone/>
            </a:pPr>
            <a:r>
              <a:rPr lang="ru" sz="2720"/>
              <a:t>Профессия Продавец</a:t>
            </a:r>
            <a:endParaRPr sz="2720"/>
          </a:p>
        </p:txBody>
      </p:sp>
      <p:pic>
        <p:nvPicPr>
          <p:cNvPr id="493" name="Google Shape;493;p61"/>
          <p:cNvPicPr preferRelativeResize="0"/>
          <p:nvPr/>
        </p:nvPicPr>
        <p:blipFill>
          <a:blip r:embed="rId4">
            <a:alphaModFix/>
          </a:blip>
          <a:stretch>
            <a:fillRect/>
          </a:stretch>
        </p:blipFill>
        <p:spPr>
          <a:xfrm>
            <a:off x="2144000" y="734512"/>
            <a:ext cx="4899300" cy="36744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pic>
        <p:nvPicPr>
          <p:cNvPr id="81" name="Google Shape;81;p17"/>
          <p:cNvPicPr preferRelativeResize="0"/>
          <p:nvPr/>
        </p:nvPicPr>
        <p:blipFill>
          <a:blip r:embed="rId3">
            <a:alphaModFix/>
          </a:blip>
          <a:stretch>
            <a:fillRect/>
          </a:stretch>
        </p:blipFill>
        <p:spPr>
          <a:xfrm>
            <a:off x="0" y="0"/>
            <a:ext cx="9144000" cy="5143499"/>
          </a:xfrm>
          <a:prstGeom prst="rect">
            <a:avLst/>
          </a:prstGeom>
          <a:noFill/>
          <a:ln>
            <a:noFill/>
          </a:ln>
        </p:spPr>
      </p:pic>
      <p:sp>
        <p:nvSpPr>
          <p:cNvPr id="82" name="Google Shape;82;p17"/>
          <p:cNvSpPr txBox="1"/>
          <p:nvPr/>
        </p:nvSpPr>
        <p:spPr>
          <a:xfrm>
            <a:off x="959500" y="634300"/>
            <a:ext cx="6919500" cy="3388500"/>
          </a:xfrm>
          <a:prstGeom prst="rect">
            <a:avLst/>
          </a:prstGeom>
          <a:noFill/>
          <a:ln>
            <a:noFill/>
          </a:ln>
        </p:spPr>
        <p:txBody>
          <a:bodyPr anchorCtr="0" anchor="t" bIns="91425" lIns="91425" spcFirstLastPara="1" rIns="91425" wrap="square" tIns="91425">
            <a:spAutoFit/>
          </a:bodyPr>
          <a:lstStyle/>
          <a:p>
            <a:pPr indent="444500" lvl="0" marL="0" rtl="0" algn="just">
              <a:lnSpc>
                <a:spcPct val="115000"/>
              </a:lnSpc>
              <a:spcBef>
                <a:spcPts val="1200"/>
              </a:spcBef>
              <a:spcAft>
                <a:spcPts val="0"/>
              </a:spcAft>
              <a:buClr>
                <a:schemeClr val="dk1"/>
              </a:buClr>
              <a:buSzPts val="1100"/>
              <a:buFont typeface="Arial"/>
              <a:buNone/>
            </a:pPr>
            <a:r>
              <a:rPr lang="ru" sz="2300">
                <a:solidFill>
                  <a:schemeClr val="dk1"/>
                </a:solidFill>
                <a:latin typeface="Times New Roman"/>
                <a:ea typeface="Times New Roman"/>
                <a:cs typeface="Times New Roman"/>
                <a:sym typeface="Times New Roman"/>
              </a:rPr>
              <a:t>Кладка шла и зимой и летом. Зимой грели воду и песок на железном листе. Не вели кладку только под -30°. Воду носили с речки ведрами. Перед всеми стояла задача – на третий год с начала стройки запустить школу. Два раза приходили сельчане на субботник класть потолок и стелить пол. Премудростям кладки учил рядовых старший каменщик Шалкиев Семен. </a:t>
            </a:r>
            <a:endParaRPr sz="4700">
              <a:solidFill>
                <a:schemeClr val="dk1"/>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6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499" name="Google Shape;499;p6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500" name="Google Shape;500;p62"/>
          <p:cNvPicPr preferRelativeResize="0"/>
          <p:nvPr/>
        </p:nvPicPr>
        <p:blipFill>
          <a:blip r:embed="rId3">
            <a:alphaModFix/>
          </a:blip>
          <a:stretch>
            <a:fillRect/>
          </a:stretch>
        </p:blipFill>
        <p:spPr>
          <a:xfrm>
            <a:off x="1" y="80425"/>
            <a:ext cx="9144001" cy="5143500"/>
          </a:xfrm>
          <a:prstGeom prst="rect">
            <a:avLst/>
          </a:prstGeom>
          <a:noFill/>
          <a:ln>
            <a:noFill/>
          </a:ln>
        </p:spPr>
      </p:pic>
      <p:sp>
        <p:nvSpPr>
          <p:cNvPr id="501" name="Google Shape;501;p62"/>
          <p:cNvSpPr txBox="1"/>
          <p:nvPr>
            <p:ph type="title"/>
          </p:nvPr>
        </p:nvSpPr>
        <p:spPr>
          <a:xfrm>
            <a:off x="2403200" y="80425"/>
            <a:ext cx="4380900" cy="572700"/>
          </a:xfrm>
          <a:prstGeom prst="rect">
            <a:avLst/>
          </a:prstGeom>
          <a:solidFill>
            <a:srgbClr val="FF9900"/>
          </a:solidFill>
        </p:spPr>
        <p:txBody>
          <a:bodyPr anchorCtr="0" anchor="t" bIns="91425" lIns="91425" spcFirstLastPara="1" rIns="91425" wrap="square" tIns="91425">
            <a:noAutofit/>
          </a:bodyPr>
          <a:lstStyle/>
          <a:p>
            <a:pPr indent="0" lvl="0" marL="0" rtl="0" algn="ctr">
              <a:spcBef>
                <a:spcPts val="0"/>
              </a:spcBef>
              <a:spcAft>
                <a:spcPts val="0"/>
              </a:spcAft>
              <a:buSzPts val="990"/>
              <a:buNone/>
            </a:pPr>
            <a:r>
              <a:rPr lang="ru" sz="2720"/>
              <a:t>Профессия  - Продавец</a:t>
            </a:r>
            <a:endParaRPr sz="2720"/>
          </a:p>
        </p:txBody>
      </p:sp>
      <p:sp>
        <p:nvSpPr>
          <p:cNvPr id="502" name="Google Shape;502;p62"/>
          <p:cNvSpPr txBox="1"/>
          <p:nvPr/>
        </p:nvSpPr>
        <p:spPr>
          <a:xfrm>
            <a:off x="338450" y="3916275"/>
            <a:ext cx="1812600" cy="969600"/>
          </a:xfrm>
          <a:prstGeom prst="rect">
            <a:avLst/>
          </a:prstGeom>
          <a:solidFill>
            <a:srgbClr val="CFE2F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Комиссарова Лариса Вячеславовна</a:t>
            </a:r>
            <a:endParaRPr sz="1700"/>
          </a:p>
        </p:txBody>
      </p:sp>
      <p:sp>
        <p:nvSpPr>
          <p:cNvPr id="503" name="Google Shape;503;p62"/>
          <p:cNvSpPr txBox="1"/>
          <p:nvPr/>
        </p:nvSpPr>
        <p:spPr>
          <a:xfrm>
            <a:off x="2416250" y="3916275"/>
            <a:ext cx="1914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Климовских Нина Михайловна</a:t>
            </a:r>
            <a:endParaRPr sz="1700"/>
          </a:p>
        </p:txBody>
      </p:sp>
      <p:sp>
        <p:nvSpPr>
          <p:cNvPr id="504" name="Google Shape;504;p62"/>
          <p:cNvSpPr txBox="1"/>
          <p:nvPr/>
        </p:nvSpPr>
        <p:spPr>
          <a:xfrm>
            <a:off x="7019700" y="3916275"/>
            <a:ext cx="1812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Мишкина Надежда Викторовна</a:t>
            </a:r>
            <a:endParaRPr sz="1700"/>
          </a:p>
        </p:txBody>
      </p:sp>
      <p:sp>
        <p:nvSpPr>
          <p:cNvPr id="505" name="Google Shape;505;p62"/>
          <p:cNvSpPr txBox="1"/>
          <p:nvPr/>
        </p:nvSpPr>
        <p:spPr>
          <a:xfrm>
            <a:off x="4676200" y="3916275"/>
            <a:ext cx="1812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Комиссарова Оксана Юрьевна</a:t>
            </a:r>
            <a:endParaRPr sz="1700"/>
          </a:p>
        </p:txBody>
      </p:sp>
      <p:pic>
        <p:nvPicPr>
          <p:cNvPr id="506" name="Google Shape;506;p62"/>
          <p:cNvPicPr preferRelativeResize="0"/>
          <p:nvPr/>
        </p:nvPicPr>
        <p:blipFill rotWithShape="1">
          <a:blip r:embed="rId4">
            <a:alphaModFix/>
          </a:blip>
          <a:srcRect b="19419" l="0" r="0" t="0"/>
          <a:stretch/>
        </p:blipFill>
        <p:spPr>
          <a:xfrm>
            <a:off x="89152" y="698025"/>
            <a:ext cx="2230274" cy="3171475"/>
          </a:xfrm>
          <a:prstGeom prst="rect">
            <a:avLst/>
          </a:prstGeom>
          <a:noFill/>
          <a:ln>
            <a:noFill/>
          </a:ln>
        </p:spPr>
      </p:pic>
      <p:pic>
        <p:nvPicPr>
          <p:cNvPr id="507" name="Google Shape;507;p62"/>
          <p:cNvPicPr preferRelativeResize="0"/>
          <p:nvPr/>
        </p:nvPicPr>
        <p:blipFill rotWithShape="1">
          <a:blip r:embed="rId5">
            <a:alphaModFix/>
          </a:blip>
          <a:srcRect b="0" l="6144" r="26556" t="0"/>
          <a:stretch/>
        </p:blipFill>
        <p:spPr>
          <a:xfrm>
            <a:off x="2438875" y="698025"/>
            <a:ext cx="2143201" cy="3171476"/>
          </a:xfrm>
          <a:prstGeom prst="rect">
            <a:avLst/>
          </a:prstGeom>
          <a:noFill/>
          <a:ln>
            <a:noFill/>
          </a:ln>
        </p:spPr>
      </p:pic>
      <p:pic>
        <p:nvPicPr>
          <p:cNvPr id="508" name="Google Shape;508;p62"/>
          <p:cNvPicPr preferRelativeResize="0"/>
          <p:nvPr/>
        </p:nvPicPr>
        <p:blipFill rotWithShape="1">
          <a:blip r:embed="rId6">
            <a:alphaModFix/>
          </a:blip>
          <a:srcRect b="0" l="0" r="0" t="13748"/>
          <a:stretch/>
        </p:blipFill>
        <p:spPr>
          <a:xfrm>
            <a:off x="4752400" y="721415"/>
            <a:ext cx="1812600" cy="3126571"/>
          </a:xfrm>
          <a:prstGeom prst="rect">
            <a:avLst/>
          </a:prstGeom>
          <a:noFill/>
          <a:ln>
            <a:noFill/>
          </a:ln>
        </p:spPr>
      </p:pic>
      <p:pic>
        <p:nvPicPr>
          <p:cNvPr id="509" name="Google Shape;509;p62"/>
          <p:cNvPicPr preferRelativeResize="0"/>
          <p:nvPr/>
        </p:nvPicPr>
        <p:blipFill rotWithShape="1">
          <a:blip r:embed="rId7">
            <a:alphaModFix/>
          </a:blip>
          <a:srcRect b="0" l="9562" r="21242" t="30128"/>
          <a:stretch/>
        </p:blipFill>
        <p:spPr>
          <a:xfrm>
            <a:off x="6667500" y="721425"/>
            <a:ext cx="2355606" cy="3171476"/>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6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515" name="Google Shape;515;p6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516" name="Google Shape;516;p63"/>
          <p:cNvPicPr preferRelativeResize="0"/>
          <p:nvPr/>
        </p:nvPicPr>
        <p:blipFill>
          <a:blip r:embed="rId3">
            <a:alphaModFix/>
          </a:blip>
          <a:stretch>
            <a:fillRect/>
          </a:stretch>
        </p:blipFill>
        <p:spPr>
          <a:xfrm>
            <a:off x="1" y="0"/>
            <a:ext cx="9144001" cy="5143500"/>
          </a:xfrm>
          <a:prstGeom prst="rect">
            <a:avLst/>
          </a:prstGeom>
          <a:noFill/>
          <a:ln>
            <a:noFill/>
          </a:ln>
        </p:spPr>
      </p:pic>
      <p:sp>
        <p:nvSpPr>
          <p:cNvPr id="517" name="Google Shape;517;p63"/>
          <p:cNvSpPr txBox="1"/>
          <p:nvPr>
            <p:ph type="title"/>
          </p:nvPr>
        </p:nvSpPr>
        <p:spPr>
          <a:xfrm>
            <a:off x="2403200" y="80425"/>
            <a:ext cx="4380900" cy="572700"/>
          </a:xfrm>
          <a:prstGeom prst="rect">
            <a:avLst/>
          </a:prstGeom>
          <a:solidFill>
            <a:srgbClr val="FF9900"/>
          </a:solidFill>
        </p:spPr>
        <p:txBody>
          <a:bodyPr anchorCtr="0" anchor="t" bIns="91425" lIns="91425" spcFirstLastPara="1" rIns="91425" wrap="square" tIns="91425">
            <a:noAutofit/>
          </a:bodyPr>
          <a:lstStyle/>
          <a:p>
            <a:pPr indent="0" lvl="0" marL="0" rtl="0" algn="ctr">
              <a:spcBef>
                <a:spcPts val="0"/>
              </a:spcBef>
              <a:spcAft>
                <a:spcPts val="0"/>
              </a:spcAft>
              <a:buSzPts val="990"/>
              <a:buNone/>
            </a:pPr>
            <a:r>
              <a:rPr lang="ru" sz="2720"/>
              <a:t>Профессия - Продавец</a:t>
            </a:r>
            <a:endParaRPr sz="2720"/>
          </a:p>
        </p:txBody>
      </p:sp>
      <p:pic>
        <p:nvPicPr>
          <p:cNvPr id="518" name="Google Shape;518;p63"/>
          <p:cNvPicPr preferRelativeResize="0"/>
          <p:nvPr/>
        </p:nvPicPr>
        <p:blipFill rotWithShape="1">
          <a:blip r:embed="rId4">
            <a:alphaModFix/>
          </a:blip>
          <a:srcRect b="0" l="9747" r="13140" t="14015"/>
          <a:stretch/>
        </p:blipFill>
        <p:spPr>
          <a:xfrm>
            <a:off x="186050" y="1182987"/>
            <a:ext cx="1961300" cy="2187026"/>
          </a:xfrm>
          <a:prstGeom prst="rect">
            <a:avLst/>
          </a:prstGeom>
          <a:noFill/>
          <a:ln>
            <a:noFill/>
          </a:ln>
        </p:spPr>
      </p:pic>
      <p:pic>
        <p:nvPicPr>
          <p:cNvPr id="519" name="Google Shape;519;p63"/>
          <p:cNvPicPr preferRelativeResize="0"/>
          <p:nvPr/>
        </p:nvPicPr>
        <p:blipFill rotWithShape="1">
          <a:blip r:embed="rId5">
            <a:alphaModFix/>
          </a:blip>
          <a:srcRect b="16380" l="20767" r="22967" t="0"/>
          <a:stretch/>
        </p:blipFill>
        <p:spPr>
          <a:xfrm>
            <a:off x="2403200" y="1183484"/>
            <a:ext cx="1961299" cy="2186030"/>
          </a:xfrm>
          <a:prstGeom prst="rect">
            <a:avLst/>
          </a:prstGeom>
          <a:noFill/>
          <a:ln>
            <a:noFill/>
          </a:ln>
        </p:spPr>
      </p:pic>
      <p:pic>
        <p:nvPicPr>
          <p:cNvPr id="520" name="Google Shape;520;p63"/>
          <p:cNvPicPr preferRelativeResize="0"/>
          <p:nvPr/>
        </p:nvPicPr>
        <p:blipFill rotWithShape="1">
          <a:blip r:embed="rId6">
            <a:alphaModFix/>
          </a:blip>
          <a:srcRect b="0" l="13122" r="22992" t="0"/>
          <a:stretch/>
        </p:blipFill>
        <p:spPr>
          <a:xfrm>
            <a:off x="4688625" y="1125150"/>
            <a:ext cx="1961299" cy="2302699"/>
          </a:xfrm>
          <a:prstGeom prst="rect">
            <a:avLst/>
          </a:prstGeom>
          <a:noFill/>
          <a:ln>
            <a:noFill/>
          </a:ln>
        </p:spPr>
      </p:pic>
      <p:sp>
        <p:nvSpPr>
          <p:cNvPr id="521" name="Google Shape;521;p63"/>
          <p:cNvSpPr txBox="1"/>
          <p:nvPr/>
        </p:nvSpPr>
        <p:spPr>
          <a:xfrm>
            <a:off x="186050" y="3535275"/>
            <a:ext cx="1812600" cy="969600"/>
          </a:xfrm>
          <a:prstGeom prst="rect">
            <a:avLst/>
          </a:prstGeom>
          <a:solidFill>
            <a:srgbClr val="CFE2F3"/>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Николаева Марина Семеновна</a:t>
            </a:r>
            <a:endParaRPr sz="1700"/>
          </a:p>
        </p:txBody>
      </p:sp>
      <p:sp>
        <p:nvSpPr>
          <p:cNvPr id="522" name="Google Shape;522;p63"/>
          <p:cNvSpPr txBox="1"/>
          <p:nvPr/>
        </p:nvSpPr>
        <p:spPr>
          <a:xfrm>
            <a:off x="2492450" y="3535275"/>
            <a:ext cx="1914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Каметова Марина Анатольевна</a:t>
            </a:r>
            <a:endParaRPr sz="1700"/>
          </a:p>
        </p:txBody>
      </p:sp>
      <p:sp>
        <p:nvSpPr>
          <p:cNvPr id="523" name="Google Shape;523;p63"/>
          <p:cNvSpPr txBox="1"/>
          <p:nvPr/>
        </p:nvSpPr>
        <p:spPr>
          <a:xfrm>
            <a:off x="4904800" y="3535275"/>
            <a:ext cx="1812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Петрова </a:t>
            </a:r>
            <a:endParaRPr sz="1700"/>
          </a:p>
          <a:p>
            <a:pPr indent="0" lvl="0" marL="0" rtl="0" algn="ctr">
              <a:spcBef>
                <a:spcPts val="0"/>
              </a:spcBef>
              <a:spcAft>
                <a:spcPts val="0"/>
              </a:spcAft>
              <a:buNone/>
            </a:pPr>
            <a:r>
              <a:rPr lang="ru" sz="1700"/>
              <a:t>Лилия Рудольфовна</a:t>
            </a:r>
            <a:endParaRPr sz="1700"/>
          </a:p>
        </p:txBody>
      </p:sp>
      <p:sp>
        <p:nvSpPr>
          <p:cNvPr id="524" name="Google Shape;524;p63"/>
          <p:cNvSpPr txBox="1"/>
          <p:nvPr/>
        </p:nvSpPr>
        <p:spPr>
          <a:xfrm>
            <a:off x="6936213" y="3535300"/>
            <a:ext cx="1812600" cy="969600"/>
          </a:xfrm>
          <a:prstGeom prst="rect">
            <a:avLst/>
          </a:prstGeom>
          <a:solidFill>
            <a:srgbClr val="C9DAF8"/>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1700"/>
              <a:t>Алексеева Ирина Борисовна</a:t>
            </a:r>
            <a:endParaRPr sz="1700"/>
          </a:p>
        </p:txBody>
      </p:sp>
      <p:pic>
        <p:nvPicPr>
          <p:cNvPr id="525" name="Google Shape;525;p63"/>
          <p:cNvPicPr preferRelativeResize="0"/>
          <p:nvPr/>
        </p:nvPicPr>
        <p:blipFill>
          <a:blip r:embed="rId7">
            <a:alphaModFix/>
          </a:blip>
          <a:stretch>
            <a:fillRect/>
          </a:stretch>
        </p:blipFill>
        <p:spPr>
          <a:xfrm>
            <a:off x="6784100" y="1218088"/>
            <a:ext cx="2116826" cy="2116826"/>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
        <p:nvSpPr>
          <p:cNvPr id="530" name="Google Shape;530;p6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531" name="Google Shape;531;p6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532" name="Google Shape;532;p64"/>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6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538" name="Google Shape;538;p6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ru"/>
              <a:t>София Геннадьевна, Василий Витальевич</a:t>
            </a:r>
            <a:endParaRPr/>
          </a:p>
        </p:txBody>
      </p:sp>
      <p:pic>
        <p:nvPicPr>
          <p:cNvPr id="539" name="Google Shape;539;p65"/>
          <p:cNvPicPr preferRelativeResize="0"/>
          <p:nvPr/>
        </p:nvPicPr>
        <p:blipFill>
          <a:blip r:embed="rId3">
            <a:alphaModFix/>
          </a:blip>
          <a:stretch>
            <a:fillRect/>
          </a:stretch>
        </p:blipFill>
        <p:spPr>
          <a:xfrm>
            <a:off x="1" y="80425"/>
            <a:ext cx="9144001" cy="5143500"/>
          </a:xfrm>
          <a:prstGeom prst="rect">
            <a:avLst/>
          </a:prstGeom>
          <a:noFill/>
          <a:ln>
            <a:noFill/>
          </a:ln>
        </p:spPr>
      </p:pic>
      <p:sp>
        <p:nvSpPr>
          <p:cNvPr id="540" name="Google Shape;540;p65"/>
          <p:cNvSpPr txBox="1"/>
          <p:nvPr>
            <p:ph type="title"/>
          </p:nvPr>
        </p:nvSpPr>
        <p:spPr>
          <a:xfrm>
            <a:off x="2403200" y="80425"/>
            <a:ext cx="4380900" cy="572700"/>
          </a:xfrm>
          <a:prstGeom prst="rect">
            <a:avLst/>
          </a:prstGeom>
          <a:solidFill>
            <a:srgbClr val="FF9900"/>
          </a:solidFill>
        </p:spPr>
        <p:txBody>
          <a:bodyPr anchorCtr="0" anchor="t" bIns="91425" lIns="91425" spcFirstLastPara="1" rIns="91425" wrap="square" tIns="91425">
            <a:noAutofit/>
          </a:bodyPr>
          <a:lstStyle/>
          <a:p>
            <a:pPr indent="0" lvl="0" marL="0" rtl="0" algn="ctr">
              <a:spcBef>
                <a:spcPts val="0"/>
              </a:spcBef>
              <a:spcAft>
                <a:spcPts val="0"/>
              </a:spcAft>
              <a:buSzPts val="990"/>
              <a:buNone/>
            </a:pPr>
            <a:r>
              <a:rPr lang="ru" sz="2720"/>
              <a:t>Профессия - Строитель</a:t>
            </a:r>
            <a:endParaRPr sz="2720"/>
          </a:p>
        </p:txBody>
      </p:sp>
      <p:pic>
        <p:nvPicPr>
          <p:cNvPr id="541" name="Google Shape;541;p65"/>
          <p:cNvPicPr preferRelativeResize="0"/>
          <p:nvPr/>
        </p:nvPicPr>
        <p:blipFill>
          <a:blip r:embed="rId4">
            <a:alphaModFix/>
          </a:blip>
          <a:stretch>
            <a:fillRect/>
          </a:stretch>
        </p:blipFill>
        <p:spPr>
          <a:xfrm>
            <a:off x="569900" y="653125"/>
            <a:ext cx="2572318" cy="3416402"/>
          </a:xfrm>
          <a:prstGeom prst="rect">
            <a:avLst/>
          </a:prstGeom>
          <a:noFill/>
          <a:ln>
            <a:noFill/>
          </a:ln>
        </p:spPr>
      </p:pic>
      <p:pic>
        <p:nvPicPr>
          <p:cNvPr id="542" name="Google Shape;542;p65"/>
          <p:cNvPicPr preferRelativeResize="0"/>
          <p:nvPr/>
        </p:nvPicPr>
        <p:blipFill>
          <a:blip r:embed="rId5">
            <a:alphaModFix/>
          </a:blip>
          <a:stretch>
            <a:fillRect/>
          </a:stretch>
        </p:blipFill>
        <p:spPr>
          <a:xfrm>
            <a:off x="3199525" y="591425"/>
            <a:ext cx="2988749" cy="3416400"/>
          </a:xfrm>
          <a:prstGeom prst="rect">
            <a:avLst/>
          </a:prstGeom>
          <a:noFill/>
          <a:ln>
            <a:noFill/>
          </a:ln>
        </p:spPr>
      </p:pic>
      <p:pic>
        <p:nvPicPr>
          <p:cNvPr id="543" name="Google Shape;543;p65"/>
          <p:cNvPicPr preferRelativeResize="0"/>
          <p:nvPr/>
        </p:nvPicPr>
        <p:blipFill>
          <a:blip r:embed="rId6">
            <a:alphaModFix/>
          </a:blip>
          <a:stretch>
            <a:fillRect/>
          </a:stretch>
        </p:blipFill>
        <p:spPr>
          <a:xfrm>
            <a:off x="5963675" y="555000"/>
            <a:ext cx="2625424" cy="335470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7" name="Shape 547"/>
        <p:cNvGrpSpPr/>
        <p:nvPr/>
      </p:nvGrpSpPr>
      <p:grpSpPr>
        <a:xfrm>
          <a:off x="0" y="0"/>
          <a:ext cx="0" cy="0"/>
          <a:chOff x="0" y="0"/>
          <a:chExt cx="0" cy="0"/>
        </a:xfrm>
      </p:grpSpPr>
      <p:sp>
        <p:nvSpPr>
          <p:cNvPr id="548" name="Google Shape;548;p6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549" name="Google Shape;549;p6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ru"/>
              <a:t>София Геннадьевна, Василий Витальевич</a:t>
            </a:r>
            <a:endParaRPr/>
          </a:p>
        </p:txBody>
      </p:sp>
      <p:pic>
        <p:nvPicPr>
          <p:cNvPr id="550" name="Google Shape;550;p66"/>
          <p:cNvPicPr preferRelativeResize="0"/>
          <p:nvPr/>
        </p:nvPicPr>
        <p:blipFill>
          <a:blip r:embed="rId3">
            <a:alphaModFix/>
          </a:blip>
          <a:stretch>
            <a:fillRect/>
          </a:stretch>
        </p:blipFill>
        <p:spPr>
          <a:xfrm>
            <a:off x="1" y="80425"/>
            <a:ext cx="9144001" cy="5143500"/>
          </a:xfrm>
          <a:prstGeom prst="rect">
            <a:avLst/>
          </a:prstGeom>
          <a:noFill/>
          <a:ln>
            <a:noFill/>
          </a:ln>
        </p:spPr>
      </p:pic>
      <p:sp>
        <p:nvSpPr>
          <p:cNvPr id="551" name="Google Shape;551;p66"/>
          <p:cNvSpPr txBox="1"/>
          <p:nvPr>
            <p:ph type="title"/>
          </p:nvPr>
        </p:nvSpPr>
        <p:spPr>
          <a:xfrm>
            <a:off x="2403200" y="80425"/>
            <a:ext cx="4380900" cy="572700"/>
          </a:xfrm>
          <a:prstGeom prst="rect">
            <a:avLst/>
          </a:prstGeom>
          <a:solidFill>
            <a:srgbClr val="FF9900"/>
          </a:solidFill>
        </p:spPr>
        <p:txBody>
          <a:bodyPr anchorCtr="0" anchor="t" bIns="91425" lIns="91425" spcFirstLastPara="1" rIns="91425" wrap="square" tIns="91425">
            <a:noAutofit/>
          </a:bodyPr>
          <a:lstStyle/>
          <a:p>
            <a:pPr indent="0" lvl="0" marL="0" rtl="0" algn="ctr">
              <a:spcBef>
                <a:spcPts val="0"/>
              </a:spcBef>
              <a:spcAft>
                <a:spcPts val="0"/>
              </a:spcAft>
              <a:buSzPts val="990"/>
              <a:buNone/>
            </a:pPr>
            <a:r>
              <a:rPr lang="ru" sz="2720"/>
              <a:t>Профессия - Строитель</a:t>
            </a:r>
            <a:endParaRPr sz="2720"/>
          </a:p>
        </p:txBody>
      </p:sp>
      <p:pic>
        <p:nvPicPr>
          <p:cNvPr id="552" name="Google Shape;552;p66"/>
          <p:cNvPicPr preferRelativeResize="0"/>
          <p:nvPr/>
        </p:nvPicPr>
        <p:blipFill>
          <a:blip r:embed="rId4">
            <a:alphaModFix/>
          </a:blip>
          <a:stretch>
            <a:fillRect/>
          </a:stretch>
        </p:blipFill>
        <p:spPr>
          <a:xfrm>
            <a:off x="521875" y="445025"/>
            <a:ext cx="2572326" cy="3515602"/>
          </a:xfrm>
          <a:prstGeom prst="rect">
            <a:avLst/>
          </a:prstGeom>
          <a:noFill/>
          <a:ln>
            <a:noFill/>
          </a:ln>
        </p:spPr>
      </p:pic>
      <p:sp>
        <p:nvSpPr>
          <p:cNvPr id="553" name="Google Shape;553;p66"/>
          <p:cNvSpPr txBox="1"/>
          <p:nvPr/>
        </p:nvSpPr>
        <p:spPr>
          <a:xfrm>
            <a:off x="629850" y="3960625"/>
            <a:ext cx="2074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ru" sz="1800">
                <a:solidFill>
                  <a:schemeClr val="dk2"/>
                </a:solidFill>
                <a:highlight>
                  <a:schemeClr val="lt1"/>
                </a:highlight>
              </a:rPr>
              <a:t>Петров Николай</a:t>
            </a:r>
            <a:endParaRPr sz="1800">
              <a:solidFill>
                <a:schemeClr val="dk2"/>
              </a:solidFill>
              <a:highlight>
                <a:schemeClr val="lt1"/>
              </a:highlight>
            </a:endParaRPr>
          </a:p>
        </p:txBody>
      </p:sp>
      <p:pic>
        <p:nvPicPr>
          <p:cNvPr id="554" name="Google Shape;554;p66"/>
          <p:cNvPicPr preferRelativeResize="0"/>
          <p:nvPr/>
        </p:nvPicPr>
        <p:blipFill>
          <a:blip r:embed="rId5">
            <a:alphaModFix/>
          </a:blip>
          <a:stretch>
            <a:fillRect/>
          </a:stretch>
        </p:blipFill>
        <p:spPr>
          <a:xfrm>
            <a:off x="3284500" y="445025"/>
            <a:ext cx="3164750" cy="3515601"/>
          </a:xfrm>
          <a:prstGeom prst="rect">
            <a:avLst/>
          </a:prstGeom>
          <a:noFill/>
          <a:ln>
            <a:noFill/>
          </a:ln>
        </p:spPr>
      </p:pic>
      <p:sp>
        <p:nvSpPr>
          <p:cNvPr id="555" name="Google Shape;555;p66"/>
          <p:cNvSpPr txBox="1"/>
          <p:nvPr/>
        </p:nvSpPr>
        <p:spPr>
          <a:xfrm>
            <a:off x="3565650" y="4182450"/>
            <a:ext cx="2009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ru" sz="1800">
                <a:solidFill>
                  <a:schemeClr val="dk2"/>
                </a:solidFill>
              </a:rPr>
              <a:t>Мезин Владимир</a:t>
            </a:r>
            <a:endParaRPr sz="1800">
              <a:solidFill>
                <a:schemeClr val="dk2"/>
              </a:solidFill>
            </a:endParaRPr>
          </a:p>
        </p:txBody>
      </p:sp>
      <p:pic>
        <p:nvPicPr>
          <p:cNvPr id="556" name="Google Shape;556;p66"/>
          <p:cNvPicPr preferRelativeResize="0"/>
          <p:nvPr/>
        </p:nvPicPr>
        <p:blipFill>
          <a:blip r:embed="rId6">
            <a:alphaModFix/>
          </a:blip>
          <a:stretch>
            <a:fillRect/>
          </a:stretch>
        </p:blipFill>
        <p:spPr>
          <a:xfrm>
            <a:off x="5930351" y="451125"/>
            <a:ext cx="2636724" cy="3515602"/>
          </a:xfrm>
          <a:prstGeom prst="rect">
            <a:avLst/>
          </a:prstGeom>
          <a:noFill/>
          <a:ln>
            <a:noFill/>
          </a:ln>
        </p:spPr>
      </p:pic>
      <p:sp>
        <p:nvSpPr>
          <p:cNvPr id="557" name="Google Shape;557;p66"/>
          <p:cNvSpPr txBox="1"/>
          <p:nvPr/>
        </p:nvSpPr>
        <p:spPr>
          <a:xfrm>
            <a:off x="6149150" y="4286850"/>
            <a:ext cx="3010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ru" sz="1800">
                <a:solidFill>
                  <a:schemeClr val="dk2"/>
                </a:solidFill>
              </a:rPr>
              <a:t>Быков Евгений</a:t>
            </a:r>
            <a:endParaRPr sz="1800">
              <a:solidFill>
                <a:schemeClr val="dk2"/>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6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563" name="Google Shape;563;p6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564" name="Google Shape;564;p67"/>
          <p:cNvPicPr preferRelativeResize="0"/>
          <p:nvPr/>
        </p:nvPicPr>
        <p:blipFill>
          <a:blip r:embed="rId3">
            <a:alphaModFix/>
          </a:blip>
          <a:stretch>
            <a:fillRect/>
          </a:stretch>
        </p:blipFill>
        <p:spPr>
          <a:xfrm>
            <a:off x="1" y="80425"/>
            <a:ext cx="9144001" cy="5143500"/>
          </a:xfrm>
          <a:prstGeom prst="rect">
            <a:avLst/>
          </a:prstGeom>
          <a:noFill/>
          <a:ln>
            <a:noFill/>
          </a:ln>
        </p:spPr>
      </p:pic>
      <p:pic>
        <p:nvPicPr>
          <p:cNvPr id="565" name="Google Shape;565;p67"/>
          <p:cNvPicPr preferRelativeResize="0"/>
          <p:nvPr/>
        </p:nvPicPr>
        <p:blipFill>
          <a:blip r:embed="rId4">
            <a:alphaModFix/>
          </a:blip>
          <a:stretch>
            <a:fillRect/>
          </a:stretch>
        </p:blipFill>
        <p:spPr>
          <a:xfrm>
            <a:off x="583101" y="674325"/>
            <a:ext cx="3099976" cy="3221074"/>
          </a:xfrm>
          <a:prstGeom prst="rect">
            <a:avLst/>
          </a:prstGeom>
          <a:noFill/>
          <a:ln>
            <a:noFill/>
          </a:ln>
        </p:spPr>
      </p:pic>
      <p:pic>
        <p:nvPicPr>
          <p:cNvPr id="566" name="Google Shape;566;p67"/>
          <p:cNvPicPr preferRelativeResize="0"/>
          <p:nvPr/>
        </p:nvPicPr>
        <p:blipFill>
          <a:blip r:embed="rId5">
            <a:alphaModFix/>
          </a:blip>
          <a:stretch>
            <a:fillRect/>
          </a:stretch>
        </p:blipFill>
        <p:spPr>
          <a:xfrm>
            <a:off x="3891850" y="527325"/>
            <a:ext cx="4421775" cy="3955224"/>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p6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572" name="Google Shape;572;p6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573" name="Google Shape;573;p68"/>
          <p:cNvPicPr preferRelativeResize="0"/>
          <p:nvPr/>
        </p:nvPicPr>
        <p:blipFill>
          <a:blip r:embed="rId3">
            <a:alphaModFix/>
          </a:blip>
          <a:stretch>
            <a:fillRect/>
          </a:stretch>
        </p:blipFill>
        <p:spPr>
          <a:xfrm>
            <a:off x="1" y="80425"/>
            <a:ext cx="9144001" cy="5143500"/>
          </a:xfrm>
          <a:prstGeom prst="rect">
            <a:avLst/>
          </a:prstGeom>
          <a:noFill/>
          <a:ln>
            <a:noFill/>
          </a:ln>
        </p:spPr>
      </p:pic>
      <p:pic>
        <p:nvPicPr>
          <p:cNvPr id="574" name="Google Shape;574;p68"/>
          <p:cNvPicPr preferRelativeResize="0"/>
          <p:nvPr/>
        </p:nvPicPr>
        <p:blipFill>
          <a:blip r:embed="rId4">
            <a:alphaModFix/>
          </a:blip>
          <a:stretch>
            <a:fillRect/>
          </a:stretch>
        </p:blipFill>
        <p:spPr>
          <a:xfrm>
            <a:off x="696200" y="508875"/>
            <a:ext cx="4017651" cy="3999801"/>
          </a:xfrm>
          <a:prstGeom prst="rect">
            <a:avLst/>
          </a:prstGeom>
          <a:noFill/>
          <a:ln>
            <a:noFill/>
          </a:ln>
        </p:spPr>
      </p:pic>
      <p:pic>
        <p:nvPicPr>
          <p:cNvPr id="575" name="Google Shape;575;p68"/>
          <p:cNvPicPr preferRelativeResize="0"/>
          <p:nvPr/>
        </p:nvPicPr>
        <p:blipFill>
          <a:blip r:embed="rId5">
            <a:alphaModFix/>
          </a:blip>
          <a:stretch>
            <a:fillRect/>
          </a:stretch>
        </p:blipFill>
        <p:spPr>
          <a:xfrm>
            <a:off x="3939091" y="432550"/>
            <a:ext cx="4719234" cy="4060124"/>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6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581" name="Google Shape;581;p6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582" name="Google Shape;582;p69"/>
          <p:cNvPicPr preferRelativeResize="0"/>
          <p:nvPr/>
        </p:nvPicPr>
        <p:blipFill>
          <a:blip r:embed="rId3">
            <a:alphaModFix/>
          </a:blip>
          <a:stretch>
            <a:fillRect/>
          </a:stretch>
        </p:blipFill>
        <p:spPr>
          <a:xfrm>
            <a:off x="1" y="80425"/>
            <a:ext cx="9144001" cy="5143500"/>
          </a:xfrm>
          <a:prstGeom prst="rect">
            <a:avLst/>
          </a:prstGeom>
          <a:noFill/>
          <a:ln>
            <a:noFill/>
          </a:ln>
        </p:spPr>
      </p:pic>
      <p:pic>
        <p:nvPicPr>
          <p:cNvPr id="583" name="Google Shape;583;p69"/>
          <p:cNvPicPr preferRelativeResize="0"/>
          <p:nvPr/>
        </p:nvPicPr>
        <p:blipFill>
          <a:blip r:embed="rId4">
            <a:alphaModFix/>
          </a:blip>
          <a:stretch>
            <a:fillRect/>
          </a:stretch>
        </p:blipFill>
        <p:spPr>
          <a:xfrm>
            <a:off x="1143000" y="587621"/>
            <a:ext cx="3429002" cy="4077604"/>
          </a:xfrm>
          <a:prstGeom prst="rect">
            <a:avLst/>
          </a:prstGeom>
          <a:noFill/>
          <a:ln>
            <a:noFill/>
          </a:ln>
        </p:spPr>
      </p:pic>
      <p:pic>
        <p:nvPicPr>
          <p:cNvPr id="584" name="Google Shape;584;p69"/>
          <p:cNvPicPr preferRelativeResize="0"/>
          <p:nvPr/>
        </p:nvPicPr>
        <p:blipFill>
          <a:blip r:embed="rId5">
            <a:alphaModFix/>
          </a:blip>
          <a:stretch>
            <a:fillRect/>
          </a:stretch>
        </p:blipFill>
        <p:spPr>
          <a:xfrm>
            <a:off x="4753000" y="673625"/>
            <a:ext cx="3165701" cy="3886525"/>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7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590" name="Google Shape;590;p7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591" name="Google Shape;591;p70"/>
          <p:cNvPicPr preferRelativeResize="0"/>
          <p:nvPr/>
        </p:nvPicPr>
        <p:blipFill>
          <a:blip r:embed="rId3">
            <a:alphaModFix/>
          </a:blip>
          <a:stretch>
            <a:fillRect/>
          </a:stretch>
        </p:blipFill>
        <p:spPr>
          <a:xfrm>
            <a:off x="1" y="80425"/>
            <a:ext cx="9144001" cy="5143500"/>
          </a:xfrm>
          <a:prstGeom prst="rect">
            <a:avLst/>
          </a:prstGeom>
          <a:noFill/>
          <a:ln>
            <a:noFill/>
          </a:ln>
        </p:spPr>
      </p:pic>
      <p:pic>
        <p:nvPicPr>
          <p:cNvPr id="592" name="Google Shape;592;p70"/>
          <p:cNvPicPr preferRelativeResize="0"/>
          <p:nvPr/>
        </p:nvPicPr>
        <p:blipFill>
          <a:blip r:embed="rId4">
            <a:alphaModFix/>
          </a:blip>
          <a:stretch>
            <a:fillRect/>
          </a:stretch>
        </p:blipFill>
        <p:spPr>
          <a:xfrm flipH="1">
            <a:off x="553324" y="765925"/>
            <a:ext cx="3912626" cy="3286075"/>
          </a:xfrm>
          <a:prstGeom prst="rect">
            <a:avLst/>
          </a:prstGeom>
          <a:noFill/>
          <a:ln>
            <a:noFill/>
          </a:ln>
        </p:spPr>
      </p:pic>
      <p:pic>
        <p:nvPicPr>
          <p:cNvPr id="593" name="Google Shape;593;p70"/>
          <p:cNvPicPr preferRelativeResize="0"/>
          <p:nvPr/>
        </p:nvPicPr>
        <p:blipFill>
          <a:blip r:embed="rId5">
            <a:alphaModFix/>
          </a:blip>
          <a:stretch>
            <a:fillRect/>
          </a:stretch>
        </p:blipFill>
        <p:spPr>
          <a:xfrm>
            <a:off x="4465950" y="857150"/>
            <a:ext cx="4138199" cy="3194849"/>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7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599" name="Google Shape;599;p7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600" name="Google Shape;600;p71"/>
          <p:cNvPicPr preferRelativeResize="0"/>
          <p:nvPr/>
        </p:nvPicPr>
        <p:blipFill>
          <a:blip r:embed="rId3">
            <a:alphaModFix/>
          </a:blip>
          <a:stretch>
            <a:fillRect/>
          </a:stretch>
        </p:blipFill>
        <p:spPr>
          <a:xfrm>
            <a:off x="1" y="80425"/>
            <a:ext cx="9144001" cy="5143500"/>
          </a:xfrm>
          <a:prstGeom prst="rect">
            <a:avLst/>
          </a:prstGeom>
          <a:noFill/>
          <a:ln>
            <a:noFill/>
          </a:ln>
        </p:spPr>
      </p:pic>
      <p:sp>
        <p:nvSpPr>
          <p:cNvPr id="601" name="Google Shape;601;p71"/>
          <p:cNvSpPr txBox="1"/>
          <p:nvPr/>
        </p:nvSpPr>
        <p:spPr>
          <a:xfrm>
            <a:off x="2717525" y="1377150"/>
            <a:ext cx="62769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ru" sz="2300">
                <a:solidFill>
                  <a:schemeClr val="dk2"/>
                </a:solidFill>
              </a:rPr>
              <a:t>Минуточку внимания!!!</a:t>
            </a:r>
            <a:endParaRPr i="1" sz="2300">
              <a:solidFill>
                <a:schemeClr val="dk2"/>
              </a:solidFill>
            </a:endParaRPr>
          </a:p>
        </p:txBody>
      </p:sp>
      <p:pic>
        <p:nvPicPr>
          <p:cNvPr id="602" name="Google Shape;602;p71" title="VID-20240619-WA0001.mp4">
            <a:hlinkClick r:id="rId4"/>
          </p:cNvPr>
          <p:cNvPicPr preferRelativeResize="0"/>
          <p:nvPr/>
        </p:nvPicPr>
        <p:blipFill>
          <a:blip r:embed="rId5">
            <a:alphaModFix/>
          </a:blip>
          <a:stretch>
            <a:fillRect/>
          </a:stretch>
        </p:blipFill>
        <p:spPr>
          <a:xfrm>
            <a:off x="1876425" y="857250"/>
            <a:ext cx="5391150" cy="342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2"/>
                                        </p:tgtEl>
                                        <p:attrNameLst>
                                          <p:attrName>style.visibility</p:attrName>
                                        </p:attrNameLst>
                                      </p:cBhvr>
                                      <p:to>
                                        <p:strVal val="visible"/>
                                      </p:to>
                                    </p:set>
                                    <p:animEffect filter="fade" transition="in">
                                      <p:cBhvr>
                                        <p:cTn dur="1000"/>
                                        <p:tgtEl>
                                          <p:spTgt spid="6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pic>
        <p:nvPicPr>
          <p:cNvPr id="87" name="Google Shape;87;p18"/>
          <p:cNvPicPr preferRelativeResize="0"/>
          <p:nvPr/>
        </p:nvPicPr>
        <p:blipFill>
          <a:blip r:embed="rId3">
            <a:alphaModFix/>
          </a:blip>
          <a:stretch>
            <a:fillRect/>
          </a:stretch>
        </p:blipFill>
        <p:spPr>
          <a:xfrm>
            <a:off x="0" y="0"/>
            <a:ext cx="9144000" cy="5143499"/>
          </a:xfrm>
          <a:prstGeom prst="rect">
            <a:avLst/>
          </a:prstGeom>
          <a:noFill/>
          <a:ln>
            <a:noFill/>
          </a:ln>
        </p:spPr>
      </p:pic>
      <p:sp>
        <p:nvSpPr>
          <p:cNvPr id="88" name="Google Shape;88;p18"/>
          <p:cNvSpPr txBox="1"/>
          <p:nvPr/>
        </p:nvSpPr>
        <p:spPr>
          <a:xfrm>
            <a:off x="867250" y="508800"/>
            <a:ext cx="3505800" cy="4125900"/>
          </a:xfrm>
          <a:prstGeom prst="rect">
            <a:avLst/>
          </a:prstGeom>
          <a:noFill/>
          <a:ln>
            <a:noFill/>
          </a:ln>
        </p:spPr>
        <p:txBody>
          <a:bodyPr anchorCtr="0" anchor="t" bIns="91425" lIns="91425" spcFirstLastPara="1" rIns="91425" wrap="square" tIns="91425">
            <a:spAutoFit/>
          </a:bodyPr>
          <a:lstStyle/>
          <a:p>
            <a:pPr indent="444500" lvl="0" marL="0" rtl="0" algn="just">
              <a:lnSpc>
                <a:spcPct val="115000"/>
              </a:lnSpc>
              <a:spcBef>
                <a:spcPts val="1200"/>
              </a:spcBef>
              <a:spcAft>
                <a:spcPts val="0"/>
              </a:spcAft>
              <a:buClr>
                <a:schemeClr val="dk1"/>
              </a:buClr>
              <a:buSzPts val="1100"/>
              <a:buFont typeface="Arial"/>
              <a:buNone/>
            </a:pPr>
            <a:r>
              <a:rPr lang="ru" sz="1700">
                <a:solidFill>
                  <a:schemeClr val="dk1"/>
                </a:solidFill>
                <a:latin typeface="Times New Roman"/>
                <a:ea typeface="Times New Roman"/>
                <a:cs typeface="Times New Roman"/>
                <a:sym typeface="Times New Roman"/>
              </a:rPr>
              <a:t>Помогали каменщикам Николаева Зоя и Илькина Дарья, носили раствор и кирпичи. Землю на потолок поднимали мужчины, женщины, подростки на носилках по лестницам. Трубы для отопления доставляли  напрямую с новотрубного завода по маршруту: Красноуфимск –Межовка- Кордон,на лошадях доставляли в Курки на стройку.</a:t>
            </a:r>
            <a:endParaRPr sz="1700">
              <a:solidFill>
                <a:schemeClr val="dk1"/>
              </a:solidFill>
              <a:latin typeface="Times New Roman"/>
              <a:ea typeface="Times New Roman"/>
              <a:cs typeface="Times New Roman"/>
              <a:sym typeface="Times New Roman"/>
            </a:endParaRPr>
          </a:p>
          <a:p>
            <a:pPr indent="0" lvl="0" marL="0" rtl="0" algn="ctr">
              <a:spcBef>
                <a:spcPts val="0"/>
              </a:spcBef>
              <a:spcAft>
                <a:spcPts val="0"/>
              </a:spcAft>
              <a:buNone/>
            </a:pPr>
            <a:r>
              <a:t/>
            </a:r>
            <a:endParaRPr sz="4100">
              <a:solidFill>
                <a:schemeClr val="dk1"/>
              </a:solidFill>
            </a:endParaRPr>
          </a:p>
        </p:txBody>
      </p:sp>
      <p:pic>
        <p:nvPicPr>
          <p:cNvPr id="89" name="Google Shape;89;p18"/>
          <p:cNvPicPr preferRelativeResize="0"/>
          <p:nvPr/>
        </p:nvPicPr>
        <p:blipFill>
          <a:blip r:embed="rId4">
            <a:alphaModFix/>
          </a:blip>
          <a:stretch>
            <a:fillRect/>
          </a:stretch>
        </p:blipFill>
        <p:spPr>
          <a:xfrm>
            <a:off x="4708125" y="508800"/>
            <a:ext cx="2817475" cy="4000476"/>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7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608" name="Google Shape;608;p7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609" name="Google Shape;609;p72"/>
          <p:cNvPicPr preferRelativeResize="0"/>
          <p:nvPr/>
        </p:nvPicPr>
        <p:blipFill>
          <a:blip r:embed="rId3">
            <a:alphaModFix/>
          </a:blip>
          <a:stretch>
            <a:fillRect/>
          </a:stretch>
        </p:blipFill>
        <p:spPr>
          <a:xfrm>
            <a:off x="1" y="80425"/>
            <a:ext cx="9144001" cy="5143500"/>
          </a:xfrm>
          <a:prstGeom prst="rect">
            <a:avLst/>
          </a:prstGeom>
          <a:noFill/>
          <a:ln>
            <a:noFill/>
          </a:ln>
        </p:spPr>
      </p:pic>
      <p:sp>
        <p:nvSpPr>
          <p:cNvPr id="610" name="Google Shape;610;p72"/>
          <p:cNvSpPr txBox="1"/>
          <p:nvPr/>
        </p:nvSpPr>
        <p:spPr>
          <a:xfrm>
            <a:off x="704600" y="676400"/>
            <a:ext cx="7962900" cy="3078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1200"/>
              </a:spcBef>
              <a:spcAft>
                <a:spcPts val="0"/>
              </a:spcAft>
              <a:buNone/>
            </a:pPr>
            <a:r>
              <a:rPr lang="ru" sz="2200">
                <a:solidFill>
                  <a:schemeClr val="dk1"/>
                </a:solidFill>
                <a:highlight>
                  <a:srgbClr val="FFFFFF"/>
                </a:highlight>
                <a:latin typeface="Times New Roman"/>
                <a:ea typeface="Times New Roman"/>
                <a:cs typeface="Times New Roman"/>
                <a:sym typeface="Times New Roman"/>
              </a:rPr>
              <a:t>1. </a:t>
            </a:r>
            <a:r>
              <a:rPr lang="ru" sz="2200">
                <a:solidFill>
                  <a:schemeClr val="dk1"/>
                </a:solidFill>
              </a:rPr>
              <a:t>Кто руководил строительством нашей школы</a:t>
            </a:r>
            <a:r>
              <a:rPr lang="ru" sz="2200">
                <a:solidFill>
                  <a:schemeClr val="dk1"/>
                </a:solidFill>
                <a:highlight>
                  <a:srgbClr val="FFFFFF"/>
                </a:highlight>
                <a:latin typeface="Times New Roman"/>
                <a:ea typeface="Times New Roman"/>
                <a:cs typeface="Times New Roman"/>
                <a:sym typeface="Times New Roman"/>
              </a:rPr>
              <a:t>?</a:t>
            </a:r>
            <a:endParaRPr sz="2200">
              <a:solidFill>
                <a:schemeClr val="dk1"/>
              </a:solidFill>
              <a:highlight>
                <a:srgbClr val="FFFFFF"/>
              </a:highlight>
              <a:latin typeface="Times New Roman"/>
              <a:ea typeface="Times New Roman"/>
              <a:cs typeface="Times New Roman"/>
              <a:sym typeface="Times New Roman"/>
            </a:endParaRPr>
          </a:p>
          <a:p>
            <a:pPr indent="901700" lvl="0" marL="0" rtl="0" algn="l">
              <a:lnSpc>
                <a:spcPct val="150000"/>
              </a:lnSpc>
              <a:spcBef>
                <a:spcPts val="1200"/>
              </a:spcBef>
              <a:spcAft>
                <a:spcPts val="0"/>
              </a:spcAft>
              <a:buNone/>
            </a:pPr>
            <a:r>
              <a:rPr lang="ru" sz="2200">
                <a:solidFill>
                  <a:schemeClr val="dk1"/>
                </a:solidFill>
              </a:rPr>
              <a:t>·</a:t>
            </a:r>
            <a:r>
              <a:rPr lang="ru" sz="1300">
                <a:solidFill>
                  <a:schemeClr val="dk1"/>
                </a:solidFill>
                <a:latin typeface="Times New Roman"/>
                <a:ea typeface="Times New Roman"/>
                <a:cs typeface="Times New Roman"/>
                <a:sym typeface="Times New Roman"/>
              </a:rPr>
              <a:t>                </a:t>
            </a:r>
            <a:r>
              <a:rPr lang="ru" sz="2200">
                <a:solidFill>
                  <a:schemeClr val="dk1"/>
                </a:solidFill>
                <a:latin typeface="Times New Roman"/>
                <a:ea typeface="Times New Roman"/>
                <a:cs typeface="Times New Roman"/>
                <a:sym typeface="Times New Roman"/>
              </a:rPr>
              <a:t>Зырянов Николай Лазаревич;</a:t>
            </a:r>
            <a:endParaRPr sz="2200">
              <a:solidFill>
                <a:schemeClr val="dk1"/>
              </a:solidFill>
              <a:latin typeface="Times New Roman"/>
              <a:ea typeface="Times New Roman"/>
              <a:cs typeface="Times New Roman"/>
              <a:sym typeface="Times New Roman"/>
            </a:endParaRPr>
          </a:p>
          <a:p>
            <a:pPr indent="901700" lvl="0" marL="0" rtl="0" algn="l">
              <a:lnSpc>
                <a:spcPct val="150000"/>
              </a:lnSpc>
              <a:spcBef>
                <a:spcPts val="1200"/>
              </a:spcBef>
              <a:spcAft>
                <a:spcPts val="0"/>
              </a:spcAft>
              <a:buNone/>
            </a:pPr>
            <a:r>
              <a:rPr lang="ru" sz="2200">
                <a:solidFill>
                  <a:schemeClr val="dk1"/>
                </a:solidFill>
              </a:rPr>
              <a:t>·</a:t>
            </a:r>
            <a:r>
              <a:rPr lang="ru" sz="1300">
                <a:solidFill>
                  <a:schemeClr val="dk1"/>
                </a:solidFill>
                <a:latin typeface="Times New Roman"/>
                <a:ea typeface="Times New Roman"/>
                <a:cs typeface="Times New Roman"/>
                <a:sym typeface="Times New Roman"/>
              </a:rPr>
              <a:t>                </a:t>
            </a:r>
            <a:r>
              <a:rPr lang="ru" sz="2200">
                <a:solidFill>
                  <a:schemeClr val="dk1"/>
                </a:solidFill>
                <a:latin typeface="Times New Roman"/>
                <a:ea typeface="Times New Roman"/>
                <a:cs typeface="Times New Roman"/>
                <a:sym typeface="Times New Roman"/>
              </a:rPr>
              <a:t>Мамаев Евгений Ефимович;</a:t>
            </a:r>
            <a:endParaRPr sz="2200">
              <a:solidFill>
                <a:schemeClr val="dk1"/>
              </a:solidFill>
              <a:latin typeface="Times New Roman"/>
              <a:ea typeface="Times New Roman"/>
              <a:cs typeface="Times New Roman"/>
              <a:sym typeface="Times New Roman"/>
            </a:endParaRPr>
          </a:p>
          <a:p>
            <a:pPr indent="901700" lvl="0" marL="0" rtl="0" algn="l">
              <a:lnSpc>
                <a:spcPct val="150000"/>
              </a:lnSpc>
              <a:spcBef>
                <a:spcPts val="1200"/>
              </a:spcBef>
              <a:spcAft>
                <a:spcPts val="0"/>
              </a:spcAft>
              <a:buNone/>
            </a:pPr>
            <a:r>
              <a:rPr lang="ru" sz="2200">
                <a:solidFill>
                  <a:schemeClr val="dk1"/>
                </a:solidFill>
              </a:rPr>
              <a:t>·</a:t>
            </a:r>
            <a:r>
              <a:rPr lang="ru" sz="1300">
                <a:solidFill>
                  <a:schemeClr val="dk1"/>
                </a:solidFill>
                <a:latin typeface="Times New Roman"/>
                <a:ea typeface="Times New Roman"/>
                <a:cs typeface="Times New Roman"/>
                <a:sym typeface="Times New Roman"/>
              </a:rPr>
              <a:t>                </a:t>
            </a:r>
            <a:r>
              <a:rPr lang="ru" sz="2200">
                <a:solidFill>
                  <a:schemeClr val="dk1"/>
                </a:solidFill>
                <a:latin typeface="Times New Roman"/>
                <a:ea typeface="Times New Roman"/>
                <a:cs typeface="Times New Roman"/>
                <a:sym typeface="Times New Roman"/>
              </a:rPr>
              <a:t>Иванова Юлия Фёдоровна.</a:t>
            </a:r>
            <a:endParaRPr sz="2200">
              <a:solidFill>
                <a:schemeClr val="dk1"/>
              </a:solidFill>
              <a:latin typeface="Times New Roman"/>
              <a:ea typeface="Times New Roman"/>
              <a:cs typeface="Times New Roman"/>
              <a:sym typeface="Times New Roman"/>
            </a:endParaRPr>
          </a:p>
          <a:p>
            <a:pPr indent="901700" lvl="0" marL="0" rtl="0" algn="l">
              <a:lnSpc>
                <a:spcPct val="150000"/>
              </a:lnSpc>
              <a:spcBef>
                <a:spcPts val="1200"/>
              </a:spcBef>
              <a:spcAft>
                <a:spcPts val="1200"/>
              </a:spcAft>
              <a:buNone/>
            </a:pPr>
            <a:r>
              <a:t/>
            </a:r>
            <a:endParaRPr b="1" sz="1600">
              <a:solidFill>
                <a:schemeClr val="dk1"/>
              </a:solidFill>
              <a:latin typeface="Times New Roman"/>
              <a:ea typeface="Times New Roman"/>
              <a:cs typeface="Times New Roman"/>
              <a:sym typeface="Times New Roman"/>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7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616" name="Google Shape;616;p7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617" name="Google Shape;617;p73"/>
          <p:cNvPicPr preferRelativeResize="0"/>
          <p:nvPr/>
        </p:nvPicPr>
        <p:blipFill>
          <a:blip r:embed="rId3">
            <a:alphaModFix/>
          </a:blip>
          <a:stretch>
            <a:fillRect/>
          </a:stretch>
        </p:blipFill>
        <p:spPr>
          <a:xfrm>
            <a:off x="1" y="80425"/>
            <a:ext cx="9144001" cy="5143500"/>
          </a:xfrm>
          <a:prstGeom prst="rect">
            <a:avLst/>
          </a:prstGeom>
          <a:noFill/>
          <a:ln>
            <a:noFill/>
          </a:ln>
        </p:spPr>
      </p:pic>
      <p:sp>
        <p:nvSpPr>
          <p:cNvPr id="618" name="Google Shape;618;p73"/>
          <p:cNvSpPr txBox="1"/>
          <p:nvPr/>
        </p:nvSpPr>
        <p:spPr>
          <a:xfrm>
            <a:off x="704600" y="676400"/>
            <a:ext cx="7962900" cy="36942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1200"/>
              </a:spcBef>
              <a:spcAft>
                <a:spcPts val="0"/>
              </a:spcAft>
              <a:buNone/>
            </a:pPr>
            <a:r>
              <a:rPr lang="ru" sz="2600">
                <a:solidFill>
                  <a:schemeClr val="dk1"/>
                </a:solidFill>
                <a:highlight>
                  <a:srgbClr val="FFFFFF"/>
                </a:highlight>
                <a:latin typeface="Times New Roman"/>
                <a:ea typeface="Times New Roman"/>
                <a:cs typeface="Times New Roman"/>
                <a:sym typeface="Times New Roman"/>
              </a:rPr>
              <a:t>2. </a:t>
            </a:r>
            <a:r>
              <a:rPr lang="ru" sz="2600">
                <a:solidFill>
                  <a:schemeClr val="dk1"/>
                </a:solidFill>
              </a:rPr>
              <a:t>Когда школа впервые приняла своих учеников?</a:t>
            </a:r>
            <a:endParaRPr sz="2600">
              <a:solidFill>
                <a:schemeClr val="dk1"/>
              </a:solidFill>
            </a:endParaRPr>
          </a:p>
          <a:p>
            <a:pPr indent="901700" lvl="0" marL="0" rtl="0" algn="l">
              <a:lnSpc>
                <a:spcPct val="150000"/>
              </a:lnSpc>
              <a:spcBef>
                <a:spcPts val="1200"/>
              </a:spcBef>
              <a:spcAft>
                <a:spcPts val="0"/>
              </a:spcAft>
              <a:buNone/>
            </a:pPr>
            <a:r>
              <a:rPr lang="ru" sz="2600">
                <a:solidFill>
                  <a:schemeClr val="dk1"/>
                </a:solidFill>
              </a:rPr>
              <a:t>·</a:t>
            </a:r>
            <a:r>
              <a:rPr lang="ru" sz="1700">
                <a:solidFill>
                  <a:schemeClr val="dk1"/>
                </a:solidFill>
                <a:latin typeface="Times New Roman"/>
                <a:ea typeface="Times New Roman"/>
                <a:cs typeface="Times New Roman"/>
                <a:sym typeface="Times New Roman"/>
              </a:rPr>
              <a:t>                </a:t>
            </a:r>
            <a:r>
              <a:rPr lang="ru" sz="2600">
                <a:solidFill>
                  <a:schemeClr val="dk1"/>
                </a:solidFill>
                <a:latin typeface="Times New Roman"/>
                <a:ea typeface="Times New Roman"/>
                <a:cs typeface="Times New Roman"/>
                <a:sym typeface="Times New Roman"/>
              </a:rPr>
              <a:t>1963 год;</a:t>
            </a:r>
            <a:endParaRPr sz="2600">
              <a:solidFill>
                <a:schemeClr val="dk1"/>
              </a:solidFill>
              <a:latin typeface="Times New Roman"/>
              <a:ea typeface="Times New Roman"/>
              <a:cs typeface="Times New Roman"/>
              <a:sym typeface="Times New Roman"/>
            </a:endParaRPr>
          </a:p>
          <a:p>
            <a:pPr indent="901700" lvl="0" marL="0" rtl="0" algn="l">
              <a:lnSpc>
                <a:spcPct val="150000"/>
              </a:lnSpc>
              <a:spcBef>
                <a:spcPts val="1200"/>
              </a:spcBef>
              <a:spcAft>
                <a:spcPts val="0"/>
              </a:spcAft>
              <a:buNone/>
            </a:pPr>
            <a:r>
              <a:rPr lang="ru" sz="2600">
                <a:solidFill>
                  <a:schemeClr val="dk1"/>
                </a:solidFill>
              </a:rPr>
              <a:t>·</a:t>
            </a:r>
            <a:r>
              <a:rPr lang="ru" sz="1700">
                <a:solidFill>
                  <a:schemeClr val="dk1"/>
                </a:solidFill>
                <a:latin typeface="Times New Roman"/>
                <a:ea typeface="Times New Roman"/>
                <a:cs typeface="Times New Roman"/>
                <a:sym typeface="Times New Roman"/>
              </a:rPr>
              <a:t>                </a:t>
            </a:r>
            <a:r>
              <a:rPr lang="ru" sz="2600">
                <a:solidFill>
                  <a:schemeClr val="dk1"/>
                </a:solidFill>
                <a:latin typeface="Times New Roman"/>
                <a:ea typeface="Times New Roman"/>
                <a:cs typeface="Times New Roman"/>
                <a:sym typeface="Times New Roman"/>
              </a:rPr>
              <a:t>1964 год;</a:t>
            </a:r>
            <a:endParaRPr sz="2600">
              <a:solidFill>
                <a:schemeClr val="dk1"/>
              </a:solidFill>
              <a:latin typeface="Times New Roman"/>
              <a:ea typeface="Times New Roman"/>
              <a:cs typeface="Times New Roman"/>
              <a:sym typeface="Times New Roman"/>
            </a:endParaRPr>
          </a:p>
          <a:p>
            <a:pPr indent="901700" lvl="0" marL="0" rtl="0" algn="l">
              <a:lnSpc>
                <a:spcPct val="150000"/>
              </a:lnSpc>
              <a:spcBef>
                <a:spcPts val="1200"/>
              </a:spcBef>
              <a:spcAft>
                <a:spcPts val="0"/>
              </a:spcAft>
              <a:buNone/>
            </a:pPr>
            <a:r>
              <a:rPr lang="ru" sz="2600">
                <a:solidFill>
                  <a:schemeClr val="dk1"/>
                </a:solidFill>
              </a:rPr>
              <a:t>·</a:t>
            </a:r>
            <a:r>
              <a:rPr lang="ru" sz="1700">
                <a:solidFill>
                  <a:schemeClr val="dk1"/>
                </a:solidFill>
                <a:latin typeface="Times New Roman"/>
                <a:ea typeface="Times New Roman"/>
                <a:cs typeface="Times New Roman"/>
                <a:sym typeface="Times New Roman"/>
              </a:rPr>
              <a:t>                </a:t>
            </a:r>
            <a:r>
              <a:rPr lang="ru" sz="2600">
                <a:solidFill>
                  <a:schemeClr val="dk1"/>
                </a:solidFill>
                <a:latin typeface="Times New Roman"/>
                <a:ea typeface="Times New Roman"/>
                <a:cs typeface="Times New Roman"/>
                <a:sym typeface="Times New Roman"/>
              </a:rPr>
              <a:t>1965 год.</a:t>
            </a:r>
            <a:endParaRPr sz="2600">
              <a:solidFill>
                <a:schemeClr val="dk1"/>
              </a:solidFill>
              <a:latin typeface="Times New Roman"/>
              <a:ea typeface="Times New Roman"/>
              <a:cs typeface="Times New Roman"/>
              <a:sym typeface="Times New Roman"/>
            </a:endParaRPr>
          </a:p>
          <a:p>
            <a:pPr indent="901700" lvl="0" marL="0" rtl="0" algn="l">
              <a:lnSpc>
                <a:spcPct val="150000"/>
              </a:lnSpc>
              <a:spcBef>
                <a:spcPts val="1200"/>
              </a:spcBef>
              <a:spcAft>
                <a:spcPts val="1200"/>
              </a:spcAft>
              <a:buNone/>
            </a:pPr>
            <a:r>
              <a:t/>
            </a:r>
            <a:endParaRPr sz="3200">
              <a:solidFill>
                <a:schemeClr val="dk1"/>
              </a:solidFill>
              <a:highlight>
                <a:srgbClr val="FFFFFF"/>
              </a:highlight>
              <a:latin typeface="Times New Roman"/>
              <a:ea typeface="Times New Roman"/>
              <a:cs typeface="Times New Roman"/>
              <a:sym typeface="Times New Roman"/>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sp>
        <p:nvSpPr>
          <p:cNvPr id="623" name="Google Shape;623;p7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624" name="Google Shape;624;p7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625" name="Google Shape;625;p74"/>
          <p:cNvPicPr preferRelativeResize="0"/>
          <p:nvPr/>
        </p:nvPicPr>
        <p:blipFill>
          <a:blip r:embed="rId3">
            <a:alphaModFix/>
          </a:blip>
          <a:stretch>
            <a:fillRect/>
          </a:stretch>
        </p:blipFill>
        <p:spPr>
          <a:xfrm>
            <a:off x="1" y="80425"/>
            <a:ext cx="9144001" cy="5143500"/>
          </a:xfrm>
          <a:prstGeom prst="rect">
            <a:avLst/>
          </a:prstGeom>
          <a:noFill/>
          <a:ln>
            <a:noFill/>
          </a:ln>
        </p:spPr>
      </p:pic>
      <p:sp>
        <p:nvSpPr>
          <p:cNvPr id="626" name="Google Shape;626;p74"/>
          <p:cNvSpPr txBox="1"/>
          <p:nvPr/>
        </p:nvSpPr>
        <p:spPr>
          <a:xfrm>
            <a:off x="704600" y="676400"/>
            <a:ext cx="7962900" cy="30168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1200"/>
              </a:spcBef>
              <a:spcAft>
                <a:spcPts val="0"/>
              </a:spcAft>
              <a:buNone/>
            </a:pPr>
            <a:r>
              <a:rPr lang="ru" sz="2800">
                <a:solidFill>
                  <a:schemeClr val="dk1"/>
                </a:solidFill>
                <a:highlight>
                  <a:srgbClr val="FFFFFF"/>
                </a:highlight>
                <a:latin typeface="Times New Roman"/>
                <a:ea typeface="Times New Roman"/>
                <a:cs typeface="Times New Roman"/>
                <a:sym typeface="Times New Roman"/>
              </a:rPr>
              <a:t>. </a:t>
            </a:r>
            <a:r>
              <a:rPr lang="ru" sz="2800">
                <a:solidFill>
                  <a:schemeClr val="dk1"/>
                </a:solidFill>
              </a:rPr>
              <a:t>Как звали первого директора школы?</a:t>
            </a:r>
            <a:endParaRPr sz="2800">
              <a:solidFill>
                <a:schemeClr val="dk1"/>
              </a:solidFill>
            </a:endParaRPr>
          </a:p>
          <a:p>
            <a:pPr indent="901700" lvl="0" marL="0" rtl="0" algn="l">
              <a:lnSpc>
                <a:spcPct val="150000"/>
              </a:lnSpc>
              <a:spcBef>
                <a:spcPts val="1200"/>
              </a:spcBef>
              <a:spcAft>
                <a:spcPts val="0"/>
              </a:spcAft>
              <a:buNone/>
            </a:pPr>
            <a:r>
              <a:rPr lang="ru" sz="2800">
                <a:solidFill>
                  <a:schemeClr val="dk1"/>
                </a:solidFill>
              </a:rPr>
              <a:t>·</a:t>
            </a:r>
            <a:r>
              <a:rPr lang="ru" sz="1900">
                <a:solidFill>
                  <a:schemeClr val="dk1"/>
                </a:solidFill>
                <a:latin typeface="Times New Roman"/>
                <a:ea typeface="Times New Roman"/>
                <a:cs typeface="Times New Roman"/>
                <a:sym typeface="Times New Roman"/>
              </a:rPr>
              <a:t>                </a:t>
            </a:r>
            <a:r>
              <a:rPr lang="ru" sz="2800">
                <a:solidFill>
                  <a:schemeClr val="dk1"/>
                </a:solidFill>
                <a:latin typeface="Times New Roman"/>
                <a:ea typeface="Times New Roman"/>
                <a:cs typeface="Times New Roman"/>
                <a:sym typeface="Times New Roman"/>
              </a:rPr>
              <a:t>Иванова Юлия Фёдоровна;</a:t>
            </a:r>
            <a:endParaRPr sz="2800">
              <a:solidFill>
                <a:schemeClr val="dk1"/>
              </a:solidFill>
              <a:latin typeface="Times New Roman"/>
              <a:ea typeface="Times New Roman"/>
              <a:cs typeface="Times New Roman"/>
              <a:sym typeface="Times New Roman"/>
            </a:endParaRPr>
          </a:p>
          <a:p>
            <a:pPr indent="901700" lvl="0" marL="0" rtl="0" algn="l">
              <a:lnSpc>
                <a:spcPct val="150000"/>
              </a:lnSpc>
              <a:spcBef>
                <a:spcPts val="1200"/>
              </a:spcBef>
              <a:spcAft>
                <a:spcPts val="0"/>
              </a:spcAft>
              <a:buNone/>
            </a:pPr>
            <a:r>
              <a:rPr lang="ru" sz="2800">
                <a:solidFill>
                  <a:schemeClr val="dk1"/>
                </a:solidFill>
              </a:rPr>
              <a:t>·</a:t>
            </a:r>
            <a:r>
              <a:rPr lang="ru" sz="1900">
                <a:solidFill>
                  <a:schemeClr val="dk1"/>
                </a:solidFill>
                <a:latin typeface="Times New Roman"/>
                <a:ea typeface="Times New Roman"/>
                <a:cs typeface="Times New Roman"/>
                <a:sym typeface="Times New Roman"/>
              </a:rPr>
              <a:t>                </a:t>
            </a:r>
            <a:r>
              <a:rPr lang="ru" sz="2800">
                <a:solidFill>
                  <a:schemeClr val="dk1"/>
                </a:solidFill>
                <a:latin typeface="Times New Roman"/>
                <a:ea typeface="Times New Roman"/>
                <a:cs typeface="Times New Roman"/>
                <a:sym typeface="Times New Roman"/>
              </a:rPr>
              <a:t>Нураев Владимир Михайлович;</a:t>
            </a:r>
            <a:endParaRPr sz="2800">
              <a:solidFill>
                <a:schemeClr val="dk1"/>
              </a:solidFill>
              <a:latin typeface="Times New Roman"/>
              <a:ea typeface="Times New Roman"/>
              <a:cs typeface="Times New Roman"/>
              <a:sym typeface="Times New Roman"/>
            </a:endParaRPr>
          </a:p>
          <a:p>
            <a:pPr indent="901700" lvl="0" marL="0" rtl="0" algn="l">
              <a:lnSpc>
                <a:spcPct val="150000"/>
              </a:lnSpc>
              <a:spcBef>
                <a:spcPts val="1200"/>
              </a:spcBef>
              <a:spcAft>
                <a:spcPts val="1200"/>
              </a:spcAft>
              <a:buNone/>
            </a:pPr>
            <a:r>
              <a:rPr lang="ru" sz="2800">
                <a:solidFill>
                  <a:schemeClr val="dk1"/>
                </a:solidFill>
              </a:rPr>
              <a:t>·</a:t>
            </a:r>
            <a:r>
              <a:rPr lang="ru" sz="1900">
                <a:solidFill>
                  <a:schemeClr val="dk1"/>
                </a:solidFill>
                <a:latin typeface="Times New Roman"/>
                <a:ea typeface="Times New Roman"/>
                <a:cs typeface="Times New Roman"/>
                <a:sym typeface="Times New Roman"/>
              </a:rPr>
              <a:t>                </a:t>
            </a:r>
            <a:r>
              <a:rPr lang="ru" sz="2800">
                <a:solidFill>
                  <a:schemeClr val="dk1"/>
                </a:solidFill>
                <a:latin typeface="Times New Roman"/>
                <a:ea typeface="Times New Roman"/>
                <a:cs typeface="Times New Roman"/>
                <a:sym typeface="Times New Roman"/>
              </a:rPr>
              <a:t>Нифонтов Николай Михайлович</a:t>
            </a:r>
            <a:endParaRPr sz="4400">
              <a:solidFill>
                <a:schemeClr val="dk1"/>
              </a:solidFill>
              <a:highlight>
                <a:srgbClr val="FFFFFF"/>
              </a:highlight>
              <a:latin typeface="Times New Roman"/>
              <a:ea typeface="Times New Roman"/>
              <a:cs typeface="Times New Roman"/>
              <a:sym typeface="Times New Roman"/>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0" name="Shape 630"/>
        <p:cNvGrpSpPr/>
        <p:nvPr/>
      </p:nvGrpSpPr>
      <p:grpSpPr>
        <a:xfrm>
          <a:off x="0" y="0"/>
          <a:ext cx="0" cy="0"/>
          <a:chOff x="0" y="0"/>
          <a:chExt cx="0" cy="0"/>
        </a:xfrm>
      </p:grpSpPr>
      <p:sp>
        <p:nvSpPr>
          <p:cNvPr id="631" name="Google Shape;631;p7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632" name="Google Shape;632;p7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633" name="Google Shape;633;p75"/>
          <p:cNvPicPr preferRelativeResize="0"/>
          <p:nvPr/>
        </p:nvPicPr>
        <p:blipFill>
          <a:blip r:embed="rId3">
            <a:alphaModFix/>
          </a:blip>
          <a:stretch>
            <a:fillRect/>
          </a:stretch>
        </p:blipFill>
        <p:spPr>
          <a:xfrm>
            <a:off x="1" y="80425"/>
            <a:ext cx="9144001" cy="5143500"/>
          </a:xfrm>
          <a:prstGeom prst="rect">
            <a:avLst/>
          </a:prstGeom>
          <a:noFill/>
          <a:ln>
            <a:noFill/>
          </a:ln>
        </p:spPr>
      </p:pic>
      <p:sp>
        <p:nvSpPr>
          <p:cNvPr id="634" name="Google Shape;634;p75"/>
          <p:cNvSpPr txBox="1"/>
          <p:nvPr/>
        </p:nvSpPr>
        <p:spPr>
          <a:xfrm>
            <a:off x="704600" y="676400"/>
            <a:ext cx="7962900" cy="35556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1200"/>
              </a:spcBef>
              <a:spcAft>
                <a:spcPts val="0"/>
              </a:spcAft>
              <a:buNone/>
            </a:pPr>
            <a:r>
              <a:rPr b="1" lang="ru" sz="2700">
                <a:solidFill>
                  <a:schemeClr val="dk1"/>
                </a:solidFill>
                <a:highlight>
                  <a:srgbClr val="FFFFFF"/>
                </a:highlight>
                <a:latin typeface="Times New Roman"/>
                <a:ea typeface="Times New Roman"/>
                <a:cs typeface="Times New Roman"/>
                <a:sym typeface="Times New Roman"/>
              </a:rPr>
              <a:t>4. </a:t>
            </a:r>
            <a:r>
              <a:rPr lang="ru" sz="2700">
                <a:solidFill>
                  <a:schemeClr val="dk1"/>
                </a:solidFill>
              </a:rPr>
              <a:t>Сколько детей в 1964 году пошли в первый класс?</a:t>
            </a:r>
            <a:endParaRPr sz="2700">
              <a:solidFill>
                <a:schemeClr val="dk1"/>
              </a:solidFill>
            </a:endParaRPr>
          </a:p>
          <a:p>
            <a:pPr indent="901700" lvl="0" marL="0" rtl="0" algn="l">
              <a:lnSpc>
                <a:spcPct val="150000"/>
              </a:lnSpc>
              <a:spcBef>
                <a:spcPts val="1200"/>
              </a:spcBef>
              <a:spcAft>
                <a:spcPts val="0"/>
              </a:spcAft>
              <a:buNone/>
            </a:pPr>
            <a:r>
              <a:rPr lang="ru" sz="2700">
                <a:solidFill>
                  <a:schemeClr val="dk1"/>
                </a:solidFill>
              </a:rPr>
              <a:t>·</a:t>
            </a:r>
            <a:r>
              <a:rPr lang="ru" sz="1800">
                <a:solidFill>
                  <a:schemeClr val="dk1"/>
                </a:solidFill>
                <a:latin typeface="Times New Roman"/>
                <a:ea typeface="Times New Roman"/>
                <a:cs typeface="Times New Roman"/>
                <a:sym typeface="Times New Roman"/>
              </a:rPr>
              <a:t>                </a:t>
            </a:r>
            <a:r>
              <a:rPr b="1" lang="ru" sz="2700">
                <a:solidFill>
                  <a:schemeClr val="dk1"/>
                </a:solidFill>
                <a:latin typeface="Times New Roman"/>
                <a:ea typeface="Times New Roman"/>
                <a:cs typeface="Times New Roman"/>
                <a:sym typeface="Times New Roman"/>
              </a:rPr>
              <a:t>14</a:t>
            </a:r>
            <a:endParaRPr b="1" sz="2700">
              <a:solidFill>
                <a:schemeClr val="dk1"/>
              </a:solidFill>
              <a:latin typeface="Times New Roman"/>
              <a:ea typeface="Times New Roman"/>
              <a:cs typeface="Times New Roman"/>
              <a:sym typeface="Times New Roman"/>
            </a:endParaRPr>
          </a:p>
          <a:p>
            <a:pPr indent="901700" lvl="0" marL="0" rtl="0" algn="l">
              <a:lnSpc>
                <a:spcPct val="150000"/>
              </a:lnSpc>
              <a:spcBef>
                <a:spcPts val="1200"/>
              </a:spcBef>
              <a:spcAft>
                <a:spcPts val="0"/>
              </a:spcAft>
              <a:buNone/>
            </a:pPr>
            <a:r>
              <a:rPr lang="ru" sz="2700">
                <a:solidFill>
                  <a:schemeClr val="dk1"/>
                </a:solidFill>
              </a:rPr>
              <a:t>·</a:t>
            </a:r>
            <a:r>
              <a:rPr lang="ru" sz="1800">
                <a:solidFill>
                  <a:schemeClr val="dk1"/>
                </a:solidFill>
                <a:latin typeface="Times New Roman"/>
                <a:ea typeface="Times New Roman"/>
                <a:cs typeface="Times New Roman"/>
                <a:sym typeface="Times New Roman"/>
              </a:rPr>
              <a:t>                </a:t>
            </a:r>
            <a:r>
              <a:rPr lang="ru" sz="2700">
                <a:solidFill>
                  <a:schemeClr val="dk1"/>
                </a:solidFill>
                <a:latin typeface="Times New Roman"/>
                <a:ea typeface="Times New Roman"/>
                <a:cs typeface="Times New Roman"/>
                <a:sym typeface="Times New Roman"/>
              </a:rPr>
              <a:t>20</a:t>
            </a:r>
            <a:endParaRPr sz="2700">
              <a:solidFill>
                <a:schemeClr val="dk1"/>
              </a:solidFill>
              <a:latin typeface="Times New Roman"/>
              <a:ea typeface="Times New Roman"/>
              <a:cs typeface="Times New Roman"/>
              <a:sym typeface="Times New Roman"/>
            </a:endParaRPr>
          </a:p>
          <a:p>
            <a:pPr indent="901700" lvl="0" marL="0" rtl="0" algn="l">
              <a:lnSpc>
                <a:spcPct val="150000"/>
              </a:lnSpc>
              <a:spcBef>
                <a:spcPts val="1200"/>
              </a:spcBef>
              <a:spcAft>
                <a:spcPts val="1200"/>
              </a:spcAft>
              <a:buNone/>
            </a:pPr>
            <a:r>
              <a:rPr lang="ru" sz="2700">
                <a:solidFill>
                  <a:schemeClr val="dk1"/>
                </a:solidFill>
              </a:rPr>
              <a:t>·</a:t>
            </a:r>
            <a:r>
              <a:rPr lang="ru" sz="1800">
                <a:solidFill>
                  <a:schemeClr val="dk1"/>
                </a:solidFill>
                <a:latin typeface="Times New Roman"/>
                <a:ea typeface="Times New Roman"/>
                <a:cs typeface="Times New Roman"/>
                <a:sym typeface="Times New Roman"/>
              </a:rPr>
              <a:t>                </a:t>
            </a:r>
            <a:r>
              <a:rPr lang="ru" sz="2700">
                <a:solidFill>
                  <a:schemeClr val="dk1"/>
                </a:solidFill>
                <a:latin typeface="Times New Roman"/>
                <a:ea typeface="Times New Roman"/>
                <a:cs typeface="Times New Roman"/>
                <a:sym typeface="Times New Roman"/>
              </a:rPr>
              <a:t>5</a:t>
            </a:r>
            <a:endParaRPr sz="3700">
              <a:solidFill>
                <a:schemeClr val="dk1"/>
              </a:solidFill>
              <a:highlight>
                <a:srgbClr val="FFFFFF"/>
              </a:highlight>
              <a:latin typeface="Times New Roman"/>
              <a:ea typeface="Times New Roman"/>
              <a:cs typeface="Times New Roman"/>
              <a:sym typeface="Times New Roman"/>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7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640" name="Google Shape;640;p7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641" name="Google Shape;641;p76"/>
          <p:cNvPicPr preferRelativeResize="0"/>
          <p:nvPr/>
        </p:nvPicPr>
        <p:blipFill>
          <a:blip r:embed="rId3">
            <a:alphaModFix/>
          </a:blip>
          <a:stretch>
            <a:fillRect/>
          </a:stretch>
        </p:blipFill>
        <p:spPr>
          <a:xfrm>
            <a:off x="1" y="80425"/>
            <a:ext cx="9144001" cy="5143500"/>
          </a:xfrm>
          <a:prstGeom prst="rect">
            <a:avLst/>
          </a:prstGeom>
          <a:noFill/>
          <a:ln>
            <a:noFill/>
          </a:ln>
        </p:spPr>
      </p:pic>
      <p:sp>
        <p:nvSpPr>
          <p:cNvPr id="642" name="Google Shape;642;p76"/>
          <p:cNvSpPr txBox="1"/>
          <p:nvPr/>
        </p:nvSpPr>
        <p:spPr>
          <a:xfrm>
            <a:off x="704600" y="676400"/>
            <a:ext cx="7962900" cy="34479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1200"/>
              </a:spcBef>
              <a:spcAft>
                <a:spcPts val="0"/>
              </a:spcAft>
              <a:buNone/>
            </a:pPr>
            <a:r>
              <a:rPr lang="ru" sz="2600">
                <a:solidFill>
                  <a:schemeClr val="dk1"/>
                </a:solidFill>
                <a:latin typeface="Times New Roman"/>
                <a:ea typeface="Times New Roman"/>
                <a:cs typeface="Times New Roman"/>
                <a:sym typeface="Times New Roman"/>
              </a:rPr>
              <a:t>5.</a:t>
            </a:r>
            <a:r>
              <a:rPr lang="ru" sz="2600">
                <a:solidFill>
                  <a:schemeClr val="dk1"/>
                </a:solidFill>
              </a:rPr>
              <a:t>Сколько человек было среди первых выпускников?</a:t>
            </a:r>
            <a:endParaRPr sz="2600">
              <a:solidFill>
                <a:schemeClr val="dk1"/>
              </a:solidFill>
            </a:endParaRPr>
          </a:p>
          <a:p>
            <a:pPr indent="901700" lvl="0" marL="0" rtl="0" algn="l">
              <a:lnSpc>
                <a:spcPct val="150000"/>
              </a:lnSpc>
              <a:spcBef>
                <a:spcPts val="1200"/>
              </a:spcBef>
              <a:spcAft>
                <a:spcPts val="0"/>
              </a:spcAft>
              <a:buNone/>
            </a:pPr>
            <a:r>
              <a:rPr lang="ru" sz="2600">
                <a:solidFill>
                  <a:schemeClr val="dk1"/>
                </a:solidFill>
              </a:rPr>
              <a:t>·</a:t>
            </a:r>
            <a:r>
              <a:rPr lang="ru" sz="1700">
                <a:solidFill>
                  <a:schemeClr val="dk1"/>
                </a:solidFill>
                <a:latin typeface="Times New Roman"/>
                <a:ea typeface="Times New Roman"/>
                <a:cs typeface="Times New Roman"/>
                <a:sym typeface="Times New Roman"/>
              </a:rPr>
              <a:t>                </a:t>
            </a:r>
            <a:r>
              <a:rPr lang="ru" sz="2600">
                <a:solidFill>
                  <a:schemeClr val="dk1"/>
                </a:solidFill>
                <a:latin typeface="Times New Roman"/>
                <a:ea typeface="Times New Roman"/>
                <a:cs typeface="Times New Roman"/>
                <a:sym typeface="Times New Roman"/>
              </a:rPr>
              <a:t>27</a:t>
            </a:r>
            <a:endParaRPr sz="2600">
              <a:solidFill>
                <a:schemeClr val="dk1"/>
              </a:solidFill>
              <a:latin typeface="Times New Roman"/>
              <a:ea typeface="Times New Roman"/>
              <a:cs typeface="Times New Roman"/>
              <a:sym typeface="Times New Roman"/>
            </a:endParaRPr>
          </a:p>
          <a:p>
            <a:pPr indent="901700" lvl="0" marL="0" rtl="0" algn="l">
              <a:lnSpc>
                <a:spcPct val="150000"/>
              </a:lnSpc>
              <a:spcBef>
                <a:spcPts val="1200"/>
              </a:spcBef>
              <a:spcAft>
                <a:spcPts val="0"/>
              </a:spcAft>
              <a:buNone/>
            </a:pPr>
            <a:r>
              <a:rPr lang="ru" sz="2600">
                <a:solidFill>
                  <a:schemeClr val="dk1"/>
                </a:solidFill>
              </a:rPr>
              <a:t>·</a:t>
            </a:r>
            <a:r>
              <a:rPr lang="ru" sz="1700">
                <a:solidFill>
                  <a:schemeClr val="dk1"/>
                </a:solidFill>
                <a:latin typeface="Times New Roman"/>
                <a:ea typeface="Times New Roman"/>
                <a:cs typeface="Times New Roman"/>
                <a:sym typeface="Times New Roman"/>
              </a:rPr>
              <a:t>                </a:t>
            </a:r>
            <a:r>
              <a:rPr lang="ru" sz="2600">
                <a:solidFill>
                  <a:schemeClr val="dk1"/>
                </a:solidFill>
                <a:latin typeface="Times New Roman"/>
                <a:ea typeface="Times New Roman"/>
                <a:cs typeface="Times New Roman"/>
                <a:sym typeface="Times New Roman"/>
              </a:rPr>
              <a:t>30</a:t>
            </a:r>
            <a:endParaRPr sz="2600">
              <a:solidFill>
                <a:schemeClr val="dk1"/>
              </a:solidFill>
              <a:latin typeface="Times New Roman"/>
              <a:ea typeface="Times New Roman"/>
              <a:cs typeface="Times New Roman"/>
              <a:sym typeface="Times New Roman"/>
            </a:endParaRPr>
          </a:p>
          <a:p>
            <a:pPr indent="901700" lvl="0" marL="0" rtl="0" algn="l">
              <a:lnSpc>
                <a:spcPct val="150000"/>
              </a:lnSpc>
              <a:spcBef>
                <a:spcPts val="1200"/>
              </a:spcBef>
              <a:spcAft>
                <a:spcPts val="1200"/>
              </a:spcAft>
              <a:buNone/>
            </a:pPr>
            <a:r>
              <a:rPr lang="ru" sz="2600">
                <a:solidFill>
                  <a:schemeClr val="dk1"/>
                </a:solidFill>
              </a:rPr>
              <a:t>·</a:t>
            </a:r>
            <a:r>
              <a:rPr lang="ru" sz="1700">
                <a:solidFill>
                  <a:schemeClr val="dk1"/>
                </a:solidFill>
                <a:latin typeface="Times New Roman"/>
                <a:ea typeface="Times New Roman"/>
                <a:cs typeface="Times New Roman"/>
                <a:sym typeface="Times New Roman"/>
              </a:rPr>
              <a:t>                </a:t>
            </a:r>
            <a:r>
              <a:rPr lang="ru" sz="2600">
                <a:solidFill>
                  <a:schemeClr val="dk1"/>
                </a:solidFill>
                <a:latin typeface="Times New Roman"/>
                <a:ea typeface="Times New Roman"/>
                <a:cs typeface="Times New Roman"/>
                <a:sym typeface="Times New Roman"/>
              </a:rPr>
              <a:t>26</a:t>
            </a:r>
            <a:endParaRPr sz="3600">
              <a:solidFill>
                <a:schemeClr val="dk1"/>
              </a:solidFill>
              <a:highlight>
                <a:srgbClr val="FFFFFF"/>
              </a:highlight>
              <a:latin typeface="Times New Roman"/>
              <a:ea typeface="Times New Roman"/>
              <a:cs typeface="Times New Roman"/>
              <a:sym typeface="Times New Roman"/>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p7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648" name="Google Shape;648;p7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649" name="Google Shape;649;p77"/>
          <p:cNvPicPr preferRelativeResize="0"/>
          <p:nvPr/>
        </p:nvPicPr>
        <p:blipFill>
          <a:blip r:embed="rId3">
            <a:alphaModFix/>
          </a:blip>
          <a:stretch>
            <a:fillRect/>
          </a:stretch>
        </p:blipFill>
        <p:spPr>
          <a:xfrm>
            <a:off x="1" y="80425"/>
            <a:ext cx="9144001" cy="5143500"/>
          </a:xfrm>
          <a:prstGeom prst="rect">
            <a:avLst/>
          </a:prstGeom>
          <a:noFill/>
          <a:ln>
            <a:noFill/>
          </a:ln>
        </p:spPr>
      </p:pic>
      <p:sp>
        <p:nvSpPr>
          <p:cNvPr id="650" name="Google Shape;650;p77"/>
          <p:cNvSpPr txBox="1"/>
          <p:nvPr/>
        </p:nvSpPr>
        <p:spPr>
          <a:xfrm>
            <a:off x="704600" y="676400"/>
            <a:ext cx="7962900" cy="585000"/>
          </a:xfrm>
          <a:prstGeom prst="rect">
            <a:avLst/>
          </a:prstGeom>
          <a:noFill/>
          <a:ln>
            <a:noFill/>
          </a:ln>
        </p:spPr>
        <p:txBody>
          <a:bodyPr anchorCtr="0" anchor="t" bIns="91425" lIns="91425" spcFirstLastPara="1" rIns="91425" wrap="square" tIns="91425">
            <a:spAutoFit/>
          </a:bodyPr>
          <a:lstStyle/>
          <a:p>
            <a:pPr indent="901700" lvl="0" marL="0" rtl="0" algn="l">
              <a:lnSpc>
                <a:spcPct val="150000"/>
              </a:lnSpc>
              <a:spcBef>
                <a:spcPts val="1200"/>
              </a:spcBef>
              <a:spcAft>
                <a:spcPts val="1200"/>
              </a:spcAft>
              <a:buNone/>
            </a:pPr>
            <a:r>
              <a:rPr lang="ru" sz="2600">
                <a:solidFill>
                  <a:schemeClr val="dk1"/>
                </a:solidFill>
                <a:latin typeface="Times New Roman"/>
                <a:ea typeface="Times New Roman"/>
                <a:cs typeface="Times New Roman"/>
                <a:sym typeface="Times New Roman"/>
              </a:rPr>
              <a:t>Макет Школы</a:t>
            </a:r>
            <a:endParaRPr sz="3600">
              <a:solidFill>
                <a:schemeClr val="dk1"/>
              </a:solidFill>
              <a:highlight>
                <a:srgbClr val="FFFFFF"/>
              </a:highlight>
              <a:latin typeface="Times New Roman"/>
              <a:ea typeface="Times New Roman"/>
              <a:cs typeface="Times New Roman"/>
              <a:sym typeface="Times New Roman"/>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pic>
        <p:nvPicPr>
          <p:cNvPr id="655" name="Google Shape;655;p78"/>
          <p:cNvPicPr preferRelativeResize="0"/>
          <p:nvPr/>
        </p:nvPicPr>
        <p:blipFill>
          <a:blip r:embed="rId3">
            <a:alphaModFix/>
          </a:blip>
          <a:stretch>
            <a:fillRect/>
          </a:stretch>
        </p:blipFill>
        <p:spPr>
          <a:xfrm>
            <a:off x="-1" y="638050"/>
            <a:ext cx="9143999" cy="4172217"/>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pic>
        <p:nvPicPr>
          <p:cNvPr id="660" name="Google Shape;660;p79"/>
          <p:cNvPicPr preferRelativeResize="0"/>
          <p:nvPr/>
        </p:nvPicPr>
        <p:blipFill>
          <a:blip r:embed="rId3">
            <a:alphaModFix/>
          </a:blip>
          <a:stretch>
            <a:fillRect/>
          </a:stretch>
        </p:blipFill>
        <p:spPr>
          <a:xfrm>
            <a:off x="944938" y="69100"/>
            <a:ext cx="7254124" cy="5143499"/>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4" name="Shape 664"/>
        <p:cNvGrpSpPr/>
        <p:nvPr/>
      </p:nvGrpSpPr>
      <p:grpSpPr>
        <a:xfrm>
          <a:off x="0" y="0"/>
          <a:ext cx="0" cy="0"/>
          <a:chOff x="0" y="0"/>
          <a:chExt cx="0" cy="0"/>
        </a:xfrm>
      </p:grpSpPr>
      <p:pic>
        <p:nvPicPr>
          <p:cNvPr id="665" name="Google Shape;665;p80"/>
          <p:cNvPicPr preferRelativeResize="0"/>
          <p:nvPr/>
        </p:nvPicPr>
        <p:blipFill>
          <a:blip r:embed="rId3">
            <a:alphaModFix/>
          </a:blip>
          <a:stretch>
            <a:fillRect/>
          </a:stretch>
        </p:blipFill>
        <p:spPr>
          <a:xfrm>
            <a:off x="1296700" y="0"/>
            <a:ext cx="6858000" cy="5143500"/>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9" name="Shape 669"/>
        <p:cNvGrpSpPr/>
        <p:nvPr/>
      </p:nvGrpSpPr>
      <p:grpSpPr>
        <a:xfrm>
          <a:off x="0" y="0"/>
          <a:ext cx="0" cy="0"/>
          <a:chOff x="0" y="0"/>
          <a:chExt cx="0" cy="0"/>
        </a:xfrm>
      </p:grpSpPr>
      <p:pic>
        <p:nvPicPr>
          <p:cNvPr id="670" name="Google Shape;670;p81"/>
          <p:cNvPicPr preferRelativeResize="0"/>
          <p:nvPr/>
        </p:nvPicPr>
        <p:blipFill>
          <a:blip r:embed="rId3">
            <a:alphaModFix/>
          </a:blip>
          <a:stretch>
            <a:fillRect/>
          </a:stretch>
        </p:blipFill>
        <p:spPr>
          <a:xfrm>
            <a:off x="1184225" y="0"/>
            <a:ext cx="6858000" cy="514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pic>
        <p:nvPicPr>
          <p:cNvPr id="94" name="Google Shape;94;p19"/>
          <p:cNvPicPr preferRelativeResize="0"/>
          <p:nvPr/>
        </p:nvPicPr>
        <p:blipFill>
          <a:blip r:embed="rId3">
            <a:alphaModFix/>
          </a:blip>
          <a:stretch>
            <a:fillRect/>
          </a:stretch>
        </p:blipFill>
        <p:spPr>
          <a:xfrm>
            <a:off x="0" y="0"/>
            <a:ext cx="9144000" cy="5143499"/>
          </a:xfrm>
          <a:prstGeom prst="rect">
            <a:avLst/>
          </a:prstGeom>
          <a:noFill/>
          <a:ln>
            <a:noFill/>
          </a:ln>
        </p:spPr>
      </p:pic>
      <p:sp>
        <p:nvSpPr>
          <p:cNvPr id="95" name="Google Shape;95;p19"/>
          <p:cNvSpPr txBox="1"/>
          <p:nvPr/>
        </p:nvSpPr>
        <p:spPr>
          <a:xfrm>
            <a:off x="809550" y="530475"/>
            <a:ext cx="3505800" cy="2709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4100">
                <a:solidFill>
                  <a:schemeClr val="dk1"/>
                </a:solidFill>
              </a:rPr>
              <a:t>Директор школы - </a:t>
            </a:r>
            <a:r>
              <a:rPr lang="ru" sz="4100">
                <a:solidFill>
                  <a:schemeClr val="dk1"/>
                </a:solidFill>
              </a:rPr>
              <a:t>Зырянов  Н.Л.</a:t>
            </a:r>
            <a:endParaRPr>
              <a:solidFill>
                <a:schemeClr val="dk1"/>
              </a:solidFill>
            </a:endParaRPr>
          </a:p>
        </p:txBody>
      </p:sp>
      <p:pic>
        <p:nvPicPr>
          <p:cNvPr id="96" name="Google Shape;96;p19"/>
          <p:cNvPicPr preferRelativeResize="0"/>
          <p:nvPr/>
        </p:nvPicPr>
        <p:blipFill>
          <a:blip r:embed="rId4">
            <a:alphaModFix/>
          </a:blip>
          <a:stretch>
            <a:fillRect/>
          </a:stretch>
        </p:blipFill>
        <p:spPr>
          <a:xfrm>
            <a:off x="4572000" y="440887"/>
            <a:ext cx="3162875" cy="4261726"/>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pic>
        <p:nvPicPr>
          <p:cNvPr id="675" name="Google Shape;675;p82"/>
          <p:cNvPicPr preferRelativeResize="0"/>
          <p:nvPr/>
        </p:nvPicPr>
        <p:blipFill>
          <a:blip r:embed="rId3">
            <a:alphaModFix/>
          </a:blip>
          <a:stretch>
            <a:fillRect/>
          </a:stretch>
        </p:blipFill>
        <p:spPr>
          <a:xfrm>
            <a:off x="980675" y="0"/>
            <a:ext cx="7033680" cy="5143500"/>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9" name="Shape 679"/>
        <p:cNvGrpSpPr/>
        <p:nvPr/>
      </p:nvGrpSpPr>
      <p:grpSpPr>
        <a:xfrm>
          <a:off x="0" y="0"/>
          <a:ext cx="0" cy="0"/>
          <a:chOff x="0" y="0"/>
          <a:chExt cx="0" cy="0"/>
        </a:xfrm>
      </p:grpSpPr>
      <p:pic>
        <p:nvPicPr>
          <p:cNvPr id="680" name="Google Shape;680;p83"/>
          <p:cNvPicPr preferRelativeResize="0"/>
          <p:nvPr/>
        </p:nvPicPr>
        <p:blipFill>
          <a:blip r:embed="rId3">
            <a:alphaModFix/>
          </a:blip>
          <a:stretch>
            <a:fillRect/>
          </a:stretch>
        </p:blipFill>
        <p:spPr>
          <a:xfrm>
            <a:off x="806850" y="132925"/>
            <a:ext cx="7085552" cy="5071375"/>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pic>
        <p:nvPicPr>
          <p:cNvPr id="685" name="Google Shape;685;p84"/>
          <p:cNvPicPr preferRelativeResize="0"/>
          <p:nvPr/>
        </p:nvPicPr>
        <p:blipFill>
          <a:blip r:embed="rId3">
            <a:alphaModFix/>
          </a:blip>
          <a:stretch>
            <a:fillRect/>
          </a:stretch>
        </p:blipFill>
        <p:spPr>
          <a:xfrm>
            <a:off x="1052250" y="51050"/>
            <a:ext cx="6443150" cy="5092450"/>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pic>
        <p:nvPicPr>
          <p:cNvPr id="690" name="Google Shape;690;p85"/>
          <p:cNvPicPr preferRelativeResize="0"/>
          <p:nvPr/>
        </p:nvPicPr>
        <p:blipFill>
          <a:blip r:embed="rId3">
            <a:alphaModFix/>
          </a:blip>
          <a:stretch>
            <a:fillRect/>
          </a:stretch>
        </p:blipFill>
        <p:spPr>
          <a:xfrm>
            <a:off x="1020575" y="0"/>
            <a:ext cx="6858000" cy="5143500"/>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4" name="Shape 694"/>
        <p:cNvGrpSpPr/>
        <p:nvPr/>
      </p:nvGrpSpPr>
      <p:grpSpPr>
        <a:xfrm>
          <a:off x="0" y="0"/>
          <a:ext cx="0" cy="0"/>
          <a:chOff x="0" y="0"/>
          <a:chExt cx="0" cy="0"/>
        </a:xfrm>
      </p:grpSpPr>
      <p:pic>
        <p:nvPicPr>
          <p:cNvPr id="695" name="Google Shape;695;p86"/>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pic>
        <p:nvPicPr>
          <p:cNvPr id="700" name="Google Shape;700;p87"/>
          <p:cNvPicPr preferRelativeResize="0"/>
          <p:nvPr/>
        </p:nvPicPr>
        <p:blipFill>
          <a:blip r:embed="rId3">
            <a:alphaModFix/>
          </a:blip>
          <a:stretch>
            <a:fillRect/>
          </a:stretch>
        </p:blipFill>
        <p:spPr>
          <a:xfrm>
            <a:off x="1083925" y="0"/>
            <a:ext cx="6858000" cy="5143500"/>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4" name="Shape 704"/>
        <p:cNvGrpSpPr/>
        <p:nvPr/>
      </p:nvGrpSpPr>
      <p:grpSpPr>
        <a:xfrm>
          <a:off x="0" y="0"/>
          <a:ext cx="0" cy="0"/>
          <a:chOff x="0" y="0"/>
          <a:chExt cx="0" cy="0"/>
        </a:xfrm>
      </p:grpSpPr>
      <p:pic>
        <p:nvPicPr>
          <p:cNvPr id="705" name="Google Shape;705;p88"/>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pic>
        <p:nvPicPr>
          <p:cNvPr id="710" name="Google Shape;710;p89"/>
          <p:cNvPicPr preferRelativeResize="0"/>
          <p:nvPr/>
        </p:nvPicPr>
        <p:blipFill>
          <a:blip r:embed="rId3">
            <a:alphaModFix/>
          </a:blip>
          <a:stretch>
            <a:fillRect/>
          </a:stretch>
        </p:blipFill>
        <p:spPr>
          <a:xfrm>
            <a:off x="1063050" y="25563"/>
            <a:ext cx="7017901" cy="5092375"/>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4" name="Shape 714"/>
        <p:cNvGrpSpPr/>
        <p:nvPr/>
      </p:nvGrpSpPr>
      <p:grpSpPr>
        <a:xfrm>
          <a:off x="0" y="0"/>
          <a:ext cx="0" cy="0"/>
          <a:chOff x="0" y="0"/>
          <a:chExt cx="0" cy="0"/>
        </a:xfrm>
      </p:grpSpPr>
      <p:pic>
        <p:nvPicPr>
          <p:cNvPr id="715" name="Google Shape;715;p90"/>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pic>
        <p:nvPicPr>
          <p:cNvPr id="720" name="Google Shape;720;p91"/>
          <p:cNvPicPr preferRelativeResize="0"/>
          <p:nvPr/>
        </p:nvPicPr>
        <p:blipFill>
          <a:blip r:embed="rId3">
            <a:alphaModFix/>
          </a:blip>
          <a:stretch>
            <a:fillRect/>
          </a:stretch>
        </p:blipFill>
        <p:spPr>
          <a:xfrm>
            <a:off x="501050" y="-25425"/>
            <a:ext cx="8047575" cy="51943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pic>
        <p:nvPicPr>
          <p:cNvPr id="101" name="Google Shape;101;p20"/>
          <p:cNvPicPr preferRelativeResize="0"/>
          <p:nvPr/>
        </p:nvPicPr>
        <p:blipFill>
          <a:blip r:embed="rId3">
            <a:alphaModFix/>
          </a:blip>
          <a:stretch>
            <a:fillRect/>
          </a:stretch>
        </p:blipFill>
        <p:spPr>
          <a:xfrm>
            <a:off x="0" y="0"/>
            <a:ext cx="9144000" cy="5143499"/>
          </a:xfrm>
          <a:prstGeom prst="rect">
            <a:avLst/>
          </a:prstGeom>
          <a:noFill/>
          <a:ln>
            <a:noFill/>
          </a:ln>
        </p:spPr>
      </p:pic>
      <p:sp>
        <p:nvSpPr>
          <p:cNvPr id="102" name="Google Shape;102;p20"/>
          <p:cNvSpPr txBox="1"/>
          <p:nvPr/>
        </p:nvSpPr>
        <p:spPr>
          <a:xfrm>
            <a:off x="694275" y="380575"/>
            <a:ext cx="7461600" cy="954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2500">
                <a:solidFill>
                  <a:schemeClr val="dk1"/>
                </a:solidFill>
              </a:rPr>
              <a:t>Первый класс новой школы</a:t>
            </a:r>
            <a:endParaRPr sz="2500">
              <a:solidFill>
                <a:schemeClr val="dk1"/>
              </a:solidFill>
            </a:endParaRPr>
          </a:p>
          <a:p>
            <a:pPr indent="0" lvl="0" marL="0" rtl="0" algn="ctr">
              <a:spcBef>
                <a:spcPts val="0"/>
              </a:spcBef>
              <a:spcAft>
                <a:spcPts val="0"/>
              </a:spcAft>
              <a:buNone/>
            </a:pPr>
            <a:r>
              <a:rPr lang="ru" sz="2500">
                <a:solidFill>
                  <a:schemeClr val="dk1"/>
                </a:solidFill>
              </a:rPr>
              <a:t>учитель - Афанасий Николаевич</a:t>
            </a:r>
            <a:endParaRPr sz="2500">
              <a:solidFill>
                <a:schemeClr val="dk1"/>
              </a:solidFill>
            </a:endParaRPr>
          </a:p>
        </p:txBody>
      </p:sp>
      <p:pic>
        <p:nvPicPr>
          <p:cNvPr id="103" name="Google Shape;103;p20"/>
          <p:cNvPicPr preferRelativeResize="0"/>
          <p:nvPr/>
        </p:nvPicPr>
        <p:blipFill>
          <a:blip r:embed="rId4">
            <a:alphaModFix/>
          </a:blip>
          <a:stretch>
            <a:fillRect/>
          </a:stretch>
        </p:blipFill>
        <p:spPr>
          <a:xfrm>
            <a:off x="4618150" y="1399762"/>
            <a:ext cx="2995350" cy="3416924"/>
          </a:xfrm>
          <a:prstGeom prst="rect">
            <a:avLst/>
          </a:prstGeom>
          <a:noFill/>
          <a:ln>
            <a:noFill/>
          </a:ln>
        </p:spPr>
      </p:pic>
      <p:pic>
        <p:nvPicPr>
          <p:cNvPr id="104" name="Google Shape;104;p20"/>
          <p:cNvPicPr preferRelativeResize="0"/>
          <p:nvPr/>
        </p:nvPicPr>
        <p:blipFill>
          <a:blip r:embed="rId5">
            <a:alphaModFix/>
          </a:blip>
          <a:stretch>
            <a:fillRect/>
          </a:stretch>
        </p:blipFill>
        <p:spPr>
          <a:xfrm>
            <a:off x="694275" y="1421075"/>
            <a:ext cx="3730750" cy="2301350"/>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4" name="Shape 724"/>
        <p:cNvGrpSpPr/>
        <p:nvPr/>
      </p:nvGrpSpPr>
      <p:grpSpPr>
        <a:xfrm>
          <a:off x="0" y="0"/>
          <a:ext cx="0" cy="0"/>
          <a:chOff x="0" y="0"/>
          <a:chExt cx="0" cy="0"/>
        </a:xfrm>
      </p:grpSpPr>
      <p:pic>
        <p:nvPicPr>
          <p:cNvPr id="725" name="Google Shape;725;p92"/>
          <p:cNvPicPr preferRelativeResize="0"/>
          <p:nvPr/>
        </p:nvPicPr>
        <p:blipFill>
          <a:blip r:embed="rId3">
            <a:alphaModFix/>
          </a:blip>
          <a:stretch>
            <a:fillRect/>
          </a:stretch>
        </p:blipFill>
        <p:spPr>
          <a:xfrm>
            <a:off x="857975" y="-31913"/>
            <a:ext cx="7100894" cy="5207325"/>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9" name="Shape 729"/>
        <p:cNvGrpSpPr/>
        <p:nvPr/>
      </p:nvGrpSpPr>
      <p:grpSpPr>
        <a:xfrm>
          <a:off x="0" y="0"/>
          <a:ext cx="0" cy="0"/>
          <a:chOff x="0" y="0"/>
          <a:chExt cx="0" cy="0"/>
        </a:xfrm>
      </p:grpSpPr>
      <p:pic>
        <p:nvPicPr>
          <p:cNvPr id="730" name="Google Shape;730;p93"/>
          <p:cNvPicPr preferRelativeResize="0"/>
          <p:nvPr/>
        </p:nvPicPr>
        <p:blipFill>
          <a:blip r:embed="rId3">
            <a:alphaModFix/>
          </a:blip>
          <a:stretch>
            <a:fillRect/>
          </a:stretch>
        </p:blipFill>
        <p:spPr>
          <a:xfrm>
            <a:off x="1298650" y="0"/>
            <a:ext cx="6858000" cy="514350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pic>
        <p:nvPicPr>
          <p:cNvPr id="735" name="Google Shape;735;p94"/>
          <p:cNvPicPr preferRelativeResize="0"/>
          <p:nvPr/>
        </p:nvPicPr>
        <p:blipFill>
          <a:blip r:embed="rId3">
            <a:alphaModFix/>
          </a:blip>
          <a:stretch>
            <a:fillRect/>
          </a:stretch>
        </p:blipFill>
        <p:spPr>
          <a:xfrm>
            <a:off x="1143000" y="0"/>
            <a:ext cx="6858000" cy="5143500"/>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9" name="Shape 739"/>
        <p:cNvGrpSpPr/>
        <p:nvPr/>
      </p:nvGrpSpPr>
      <p:grpSpPr>
        <a:xfrm>
          <a:off x="0" y="0"/>
          <a:ext cx="0" cy="0"/>
          <a:chOff x="0" y="0"/>
          <a:chExt cx="0" cy="0"/>
        </a:xfrm>
      </p:grpSpPr>
      <p:pic>
        <p:nvPicPr>
          <p:cNvPr id="740" name="Google Shape;740;p95"/>
          <p:cNvPicPr preferRelativeResize="0"/>
          <p:nvPr/>
        </p:nvPicPr>
        <p:blipFill>
          <a:blip r:embed="rId3">
            <a:alphaModFix/>
          </a:blip>
          <a:stretch>
            <a:fillRect/>
          </a:stretch>
        </p:blipFill>
        <p:spPr>
          <a:xfrm>
            <a:off x="1184225" y="0"/>
            <a:ext cx="6858000" cy="5143500"/>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4" name="Shape 744"/>
        <p:cNvGrpSpPr/>
        <p:nvPr/>
      </p:nvGrpSpPr>
      <p:grpSpPr>
        <a:xfrm>
          <a:off x="0" y="0"/>
          <a:ext cx="0" cy="0"/>
          <a:chOff x="0" y="0"/>
          <a:chExt cx="0" cy="0"/>
        </a:xfrm>
      </p:grpSpPr>
      <p:pic>
        <p:nvPicPr>
          <p:cNvPr id="745" name="Google Shape;745;p96"/>
          <p:cNvPicPr preferRelativeResize="0"/>
          <p:nvPr/>
        </p:nvPicPr>
        <p:blipFill>
          <a:blip r:embed="rId3">
            <a:alphaModFix/>
          </a:blip>
          <a:stretch>
            <a:fillRect/>
          </a:stretch>
        </p:blipFill>
        <p:spPr>
          <a:xfrm>
            <a:off x="1062475" y="0"/>
            <a:ext cx="6858000" cy="5143500"/>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pic>
        <p:nvPicPr>
          <p:cNvPr id="750" name="Google Shape;750;p97"/>
          <p:cNvPicPr preferRelativeResize="0"/>
          <p:nvPr/>
        </p:nvPicPr>
        <p:blipFill>
          <a:blip r:embed="rId3">
            <a:alphaModFix/>
          </a:blip>
          <a:stretch>
            <a:fillRect/>
          </a:stretch>
        </p:blipFill>
        <p:spPr>
          <a:xfrm>
            <a:off x="1030525" y="0"/>
            <a:ext cx="6858000" cy="5143500"/>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4" name="Shape 754"/>
        <p:cNvGrpSpPr/>
        <p:nvPr/>
      </p:nvGrpSpPr>
      <p:grpSpPr>
        <a:xfrm>
          <a:off x="0" y="0"/>
          <a:ext cx="0" cy="0"/>
          <a:chOff x="0" y="0"/>
          <a:chExt cx="0" cy="0"/>
        </a:xfrm>
      </p:grpSpPr>
      <p:pic>
        <p:nvPicPr>
          <p:cNvPr id="755" name="Google Shape;755;p98"/>
          <p:cNvPicPr preferRelativeResize="0"/>
          <p:nvPr/>
        </p:nvPicPr>
        <p:blipFill>
          <a:blip r:embed="rId3">
            <a:alphaModFix/>
          </a:blip>
          <a:stretch>
            <a:fillRect/>
          </a:stretch>
        </p:blipFill>
        <p:spPr>
          <a:xfrm>
            <a:off x="929550" y="0"/>
            <a:ext cx="6858000" cy="5143500"/>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pic>
        <p:nvPicPr>
          <p:cNvPr id="760" name="Google Shape;760;p99"/>
          <p:cNvPicPr preferRelativeResize="0"/>
          <p:nvPr/>
        </p:nvPicPr>
        <p:blipFill>
          <a:blip r:embed="rId3">
            <a:alphaModFix/>
          </a:blip>
          <a:stretch>
            <a:fillRect/>
          </a:stretch>
        </p:blipFill>
        <p:spPr>
          <a:xfrm>
            <a:off x="1031800" y="0"/>
            <a:ext cx="6858000" cy="5143500"/>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4" name="Shape 764"/>
        <p:cNvGrpSpPr/>
        <p:nvPr/>
      </p:nvGrpSpPr>
      <p:grpSpPr>
        <a:xfrm>
          <a:off x="0" y="0"/>
          <a:ext cx="0" cy="0"/>
          <a:chOff x="0" y="0"/>
          <a:chExt cx="0" cy="0"/>
        </a:xfrm>
      </p:grpSpPr>
      <p:pic>
        <p:nvPicPr>
          <p:cNvPr id="765" name="Google Shape;765;p100"/>
          <p:cNvPicPr preferRelativeResize="0"/>
          <p:nvPr/>
        </p:nvPicPr>
        <p:blipFill>
          <a:blip r:embed="rId3">
            <a:alphaModFix/>
          </a:blip>
          <a:stretch>
            <a:fillRect/>
          </a:stretch>
        </p:blipFill>
        <p:spPr>
          <a:xfrm>
            <a:off x="1185175" y="0"/>
            <a:ext cx="6858000" cy="5143500"/>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9" name="Shape 769"/>
        <p:cNvGrpSpPr/>
        <p:nvPr/>
      </p:nvGrpSpPr>
      <p:grpSpPr>
        <a:xfrm>
          <a:off x="0" y="0"/>
          <a:ext cx="0" cy="0"/>
          <a:chOff x="0" y="0"/>
          <a:chExt cx="0" cy="0"/>
        </a:xfrm>
      </p:grpSpPr>
      <p:pic>
        <p:nvPicPr>
          <p:cNvPr id="770" name="Google Shape;770;p101"/>
          <p:cNvPicPr preferRelativeResize="0"/>
          <p:nvPr/>
        </p:nvPicPr>
        <p:blipFill>
          <a:blip r:embed="rId3">
            <a:alphaModFix/>
          </a:blip>
          <a:stretch>
            <a:fillRect/>
          </a:stretch>
        </p:blipFill>
        <p:spPr>
          <a:xfrm>
            <a:off x="1021600" y="0"/>
            <a:ext cx="6858000" cy="514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pic>
        <p:nvPicPr>
          <p:cNvPr id="109" name="Google Shape;109;p21"/>
          <p:cNvPicPr preferRelativeResize="0"/>
          <p:nvPr/>
        </p:nvPicPr>
        <p:blipFill>
          <a:blip r:embed="rId3">
            <a:alphaModFix/>
          </a:blip>
          <a:stretch>
            <a:fillRect/>
          </a:stretch>
        </p:blipFill>
        <p:spPr>
          <a:xfrm>
            <a:off x="-69200" y="0"/>
            <a:ext cx="9144000" cy="5143499"/>
          </a:xfrm>
          <a:prstGeom prst="rect">
            <a:avLst/>
          </a:prstGeom>
          <a:noFill/>
          <a:ln>
            <a:noFill/>
          </a:ln>
        </p:spPr>
      </p:pic>
      <p:sp>
        <p:nvSpPr>
          <p:cNvPr id="110" name="Google Shape;110;p21"/>
          <p:cNvSpPr txBox="1"/>
          <p:nvPr/>
        </p:nvSpPr>
        <p:spPr>
          <a:xfrm>
            <a:off x="1028700" y="265250"/>
            <a:ext cx="7334700" cy="569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ru" sz="2500">
                <a:solidFill>
                  <a:schemeClr val="dk1"/>
                </a:solidFill>
              </a:rPr>
              <a:t>Первый выпуск новой школы</a:t>
            </a:r>
            <a:endParaRPr sz="100">
              <a:solidFill>
                <a:schemeClr val="dk1"/>
              </a:solidFill>
            </a:endParaRPr>
          </a:p>
        </p:txBody>
      </p:sp>
      <p:pic>
        <p:nvPicPr>
          <p:cNvPr id="111" name="Google Shape;111;p21"/>
          <p:cNvPicPr preferRelativeResize="0"/>
          <p:nvPr/>
        </p:nvPicPr>
        <p:blipFill>
          <a:blip r:embed="rId4">
            <a:alphaModFix/>
          </a:blip>
          <a:stretch>
            <a:fillRect/>
          </a:stretch>
        </p:blipFill>
        <p:spPr>
          <a:xfrm>
            <a:off x="4672947" y="780900"/>
            <a:ext cx="2519674" cy="3754974"/>
          </a:xfrm>
          <a:prstGeom prst="rect">
            <a:avLst/>
          </a:prstGeom>
          <a:noFill/>
          <a:ln>
            <a:noFill/>
          </a:ln>
        </p:spPr>
      </p:pic>
      <p:pic>
        <p:nvPicPr>
          <p:cNvPr id="112" name="Google Shape;112;p21"/>
          <p:cNvPicPr preferRelativeResize="0"/>
          <p:nvPr/>
        </p:nvPicPr>
        <p:blipFill>
          <a:blip r:embed="rId5">
            <a:alphaModFix/>
          </a:blip>
          <a:stretch>
            <a:fillRect/>
          </a:stretch>
        </p:blipFill>
        <p:spPr>
          <a:xfrm>
            <a:off x="1028700" y="834650"/>
            <a:ext cx="3106650" cy="3647450"/>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4" name="Shape 774"/>
        <p:cNvGrpSpPr/>
        <p:nvPr/>
      </p:nvGrpSpPr>
      <p:grpSpPr>
        <a:xfrm>
          <a:off x="0" y="0"/>
          <a:ext cx="0" cy="0"/>
          <a:chOff x="0" y="0"/>
          <a:chExt cx="0" cy="0"/>
        </a:xfrm>
      </p:grpSpPr>
      <p:pic>
        <p:nvPicPr>
          <p:cNvPr id="775" name="Google Shape;775;p102"/>
          <p:cNvPicPr preferRelativeResize="0"/>
          <p:nvPr/>
        </p:nvPicPr>
        <p:blipFill>
          <a:blip r:embed="rId3">
            <a:alphaModFix/>
          </a:blip>
          <a:stretch>
            <a:fillRect/>
          </a:stretch>
        </p:blipFill>
        <p:spPr>
          <a:xfrm>
            <a:off x="989600" y="0"/>
            <a:ext cx="6858000" cy="5143500"/>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9" name="Shape 779"/>
        <p:cNvGrpSpPr/>
        <p:nvPr/>
      </p:nvGrpSpPr>
      <p:grpSpPr>
        <a:xfrm>
          <a:off x="0" y="0"/>
          <a:ext cx="0" cy="0"/>
          <a:chOff x="0" y="0"/>
          <a:chExt cx="0" cy="0"/>
        </a:xfrm>
      </p:grpSpPr>
      <p:pic>
        <p:nvPicPr>
          <p:cNvPr id="780" name="Google Shape;780;p103"/>
          <p:cNvPicPr preferRelativeResize="0"/>
          <p:nvPr/>
        </p:nvPicPr>
        <p:blipFill>
          <a:blip r:embed="rId3">
            <a:alphaModFix/>
          </a:blip>
          <a:stretch>
            <a:fillRect/>
          </a:stretch>
        </p:blipFill>
        <p:spPr>
          <a:xfrm>
            <a:off x="1011350" y="-24675"/>
            <a:ext cx="6923750" cy="5192825"/>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4" name="Shape 784"/>
        <p:cNvGrpSpPr/>
        <p:nvPr/>
      </p:nvGrpSpPr>
      <p:grpSpPr>
        <a:xfrm>
          <a:off x="0" y="0"/>
          <a:ext cx="0" cy="0"/>
          <a:chOff x="0" y="0"/>
          <a:chExt cx="0" cy="0"/>
        </a:xfrm>
      </p:grpSpPr>
      <p:pic>
        <p:nvPicPr>
          <p:cNvPr id="785" name="Google Shape;785;p104"/>
          <p:cNvPicPr preferRelativeResize="0"/>
          <p:nvPr/>
        </p:nvPicPr>
        <p:blipFill>
          <a:blip r:embed="rId3">
            <a:alphaModFix/>
          </a:blip>
          <a:stretch>
            <a:fillRect/>
          </a:stretch>
        </p:blipFill>
        <p:spPr>
          <a:xfrm>
            <a:off x="1399950" y="112500"/>
            <a:ext cx="6858000" cy="5143500"/>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9" name="Shape 789"/>
        <p:cNvGrpSpPr/>
        <p:nvPr/>
      </p:nvGrpSpPr>
      <p:grpSpPr>
        <a:xfrm>
          <a:off x="0" y="0"/>
          <a:ext cx="0" cy="0"/>
          <a:chOff x="0" y="0"/>
          <a:chExt cx="0" cy="0"/>
        </a:xfrm>
      </p:grpSpPr>
      <p:pic>
        <p:nvPicPr>
          <p:cNvPr id="790" name="Google Shape;790;p105"/>
          <p:cNvPicPr preferRelativeResize="0"/>
          <p:nvPr/>
        </p:nvPicPr>
        <p:blipFill>
          <a:blip r:embed="rId3">
            <a:alphaModFix/>
          </a:blip>
          <a:stretch>
            <a:fillRect/>
          </a:stretch>
        </p:blipFill>
        <p:spPr>
          <a:xfrm>
            <a:off x="1021600" y="0"/>
            <a:ext cx="6858000" cy="5143500"/>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pic>
        <p:nvPicPr>
          <p:cNvPr id="795" name="Google Shape;795;p106"/>
          <p:cNvPicPr preferRelativeResize="0"/>
          <p:nvPr/>
        </p:nvPicPr>
        <p:blipFill>
          <a:blip r:embed="rId3">
            <a:alphaModFix/>
          </a:blip>
          <a:stretch>
            <a:fillRect/>
          </a:stretch>
        </p:blipFill>
        <p:spPr>
          <a:xfrm>
            <a:off x="888650" y="61350"/>
            <a:ext cx="6858000" cy="5143500"/>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9" name="Shape 799"/>
        <p:cNvGrpSpPr/>
        <p:nvPr/>
      </p:nvGrpSpPr>
      <p:grpSpPr>
        <a:xfrm>
          <a:off x="0" y="0"/>
          <a:ext cx="0" cy="0"/>
          <a:chOff x="0" y="0"/>
          <a:chExt cx="0" cy="0"/>
        </a:xfrm>
      </p:grpSpPr>
      <p:pic>
        <p:nvPicPr>
          <p:cNvPr id="800" name="Google Shape;800;p107"/>
          <p:cNvPicPr preferRelativeResize="0"/>
          <p:nvPr/>
        </p:nvPicPr>
        <p:blipFill>
          <a:blip r:embed="rId3">
            <a:alphaModFix/>
          </a:blip>
          <a:stretch>
            <a:fillRect/>
          </a:stretch>
        </p:blipFill>
        <p:spPr>
          <a:xfrm>
            <a:off x="980675" y="0"/>
            <a:ext cx="6858000" cy="5143500"/>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pic>
        <p:nvPicPr>
          <p:cNvPr id="805" name="Google Shape;805;p108"/>
          <p:cNvPicPr preferRelativeResize="0"/>
          <p:nvPr/>
        </p:nvPicPr>
        <p:blipFill>
          <a:blip r:embed="rId3">
            <a:alphaModFix/>
          </a:blip>
          <a:stretch>
            <a:fillRect/>
          </a:stretch>
        </p:blipFill>
        <p:spPr>
          <a:xfrm>
            <a:off x="1307900" y="51125"/>
            <a:ext cx="6858000" cy="5143500"/>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9" name="Shape 809"/>
        <p:cNvGrpSpPr/>
        <p:nvPr/>
      </p:nvGrpSpPr>
      <p:grpSpPr>
        <a:xfrm>
          <a:off x="0" y="0"/>
          <a:ext cx="0" cy="0"/>
          <a:chOff x="0" y="0"/>
          <a:chExt cx="0" cy="0"/>
        </a:xfrm>
      </p:grpSpPr>
      <p:pic>
        <p:nvPicPr>
          <p:cNvPr id="810" name="Google Shape;810;p109"/>
          <p:cNvPicPr preferRelativeResize="0"/>
          <p:nvPr/>
        </p:nvPicPr>
        <p:blipFill>
          <a:blip r:embed="rId3">
            <a:alphaModFix/>
          </a:blip>
          <a:stretch>
            <a:fillRect/>
          </a:stretch>
        </p:blipFill>
        <p:spPr>
          <a:xfrm>
            <a:off x="898875" y="0"/>
            <a:ext cx="6858000" cy="5143500"/>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4" name="Shape 814"/>
        <p:cNvGrpSpPr/>
        <p:nvPr/>
      </p:nvGrpSpPr>
      <p:grpSpPr>
        <a:xfrm>
          <a:off x="0" y="0"/>
          <a:ext cx="0" cy="0"/>
          <a:chOff x="0" y="0"/>
          <a:chExt cx="0" cy="0"/>
        </a:xfrm>
      </p:grpSpPr>
      <p:pic>
        <p:nvPicPr>
          <p:cNvPr id="815" name="Google Shape;815;p110"/>
          <p:cNvPicPr preferRelativeResize="0"/>
          <p:nvPr/>
        </p:nvPicPr>
        <p:blipFill>
          <a:blip r:embed="rId3">
            <a:alphaModFix/>
          </a:blip>
          <a:stretch>
            <a:fillRect/>
          </a:stretch>
        </p:blipFill>
        <p:spPr>
          <a:xfrm>
            <a:off x="1246525" y="0"/>
            <a:ext cx="6858000" cy="5143500"/>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9" name="Shape 819"/>
        <p:cNvGrpSpPr/>
        <p:nvPr/>
      </p:nvGrpSpPr>
      <p:grpSpPr>
        <a:xfrm>
          <a:off x="0" y="0"/>
          <a:ext cx="0" cy="0"/>
          <a:chOff x="0" y="0"/>
          <a:chExt cx="0" cy="0"/>
        </a:xfrm>
      </p:grpSpPr>
      <p:pic>
        <p:nvPicPr>
          <p:cNvPr id="820" name="Google Shape;820;p111"/>
          <p:cNvPicPr preferRelativeResize="0"/>
          <p:nvPr/>
        </p:nvPicPr>
        <p:blipFill>
          <a:blip r:embed="rId3">
            <a:alphaModFix/>
          </a:blip>
          <a:stretch>
            <a:fillRect/>
          </a:stretch>
        </p:blipFill>
        <p:spPr>
          <a:xfrm>
            <a:off x="1307900" y="0"/>
            <a:ext cx="6858000" cy="5143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