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FCE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289" autoAdjust="0"/>
  </p:normalViewPr>
  <p:slideViewPr>
    <p:cSldViewPr>
      <p:cViewPr varScale="1">
        <p:scale>
          <a:sx n="42" d="100"/>
          <a:sy n="42" d="100"/>
        </p:scale>
        <p:origin x="-66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  <p:sndAc>
      <p:stSnd>
        <p:snd r:embed="rId1" name="chimes.wav" builtIn="1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  <p:sndAc>
      <p:stSnd>
        <p:snd r:embed="rId1" name="chimes.wav" builtIn="1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  <p:sndAc>
      <p:stSnd>
        <p:snd r:embed="rId1" name="chimes.wav" builtIn="1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  <p:sndAc>
      <p:stSnd>
        <p:snd r:embed="rId1" name="chimes.wav" builtIn="1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  <p:sndAc>
      <p:stSnd>
        <p:snd r:embed="rId1" name="chimes.wav" builtIn="1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  <p:sndAc>
      <p:stSnd>
        <p:snd r:embed="rId1" name="chimes.wav" builtIn="1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  <p:sndAc>
      <p:stSnd>
        <p:snd r:embed="rId1" name="chimes.wav" builtIn="1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  <p:sndAc>
      <p:stSnd>
        <p:snd r:embed="rId1" name="chimes.wav" builtIn="1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  <p:sndAc>
      <p:stSnd>
        <p:snd r:embed="rId1" name="chimes.wav" builtIn="1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  <p:sndAc>
      <p:stSnd>
        <p:snd r:embed="rId1" name="chimes.wav" builtIn="1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  <p:sndAc>
      <p:stSnd>
        <p:snd r:embed="rId1" name="chimes.wav" builtIn="1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  <p:sndAc>
      <p:stSnd>
        <p:snd r:embed="rId13" name="chimes.wav" builtIn="1"/>
      </p:stSnd>
    </p:sndAc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1538" y="4500570"/>
            <a:ext cx="7772400" cy="89852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Составитель: </a:t>
            </a:r>
            <a:r>
              <a:rPr lang="ru-RU" b="1" dirty="0" err="1" smtClean="0"/>
              <a:t>Пачерова</a:t>
            </a:r>
            <a:r>
              <a:rPr lang="ru-RU" b="1" dirty="0" smtClean="0"/>
              <a:t> Нина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ученица 1 класса</a:t>
            </a:r>
            <a:br>
              <a:rPr lang="ru-RU" dirty="0" smtClean="0"/>
            </a:br>
            <a:r>
              <a:rPr lang="ru-RU" dirty="0" smtClean="0"/>
              <a:t> МКОУ «</a:t>
            </a:r>
            <a:r>
              <a:rPr lang="ru-RU" dirty="0" err="1" smtClean="0"/>
              <a:t>Куркинская</a:t>
            </a:r>
            <a:r>
              <a:rPr lang="ru-RU" dirty="0" smtClean="0"/>
              <a:t> ООШ»</a:t>
            </a:r>
            <a:r>
              <a:rPr lang="en-US" dirty="0" smtClean="0"/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00100" y="1000108"/>
            <a:ext cx="7429552" cy="1000132"/>
          </a:xfrm>
          <a:noFill/>
          <a:ln>
            <a:noFill/>
          </a:ln>
        </p:spPr>
        <p:txBody>
          <a:bodyPr>
            <a:noAutofit/>
          </a:bodyPr>
          <a:lstStyle/>
          <a:p>
            <a:pPr lvl="1"/>
            <a:r>
              <a:rPr lang="ru-RU" sz="9600" b="1" dirty="0" smtClean="0">
                <a:solidFill>
                  <a:srgbClr val="FF0000"/>
                </a:solidFill>
                <a:latin typeface="Monotype Corsiva" pitchFamily="66" charset="0"/>
                <a:cs typeface="Arial" pitchFamily="34" charset="0"/>
              </a:rPr>
              <a:t>Моя малая Родина</a:t>
            </a:r>
            <a:endParaRPr lang="ru-RU" sz="9600" b="1" dirty="0">
              <a:solidFill>
                <a:srgbClr val="FF0000"/>
              </a:solidFill>
              <a:latin typeface="Monotype Corsiva" pitchFamily="66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ip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ru-RU" b="1" dirty="0" smtClean="0"/>
              <a:t>Люблю купаться на реке Уфа.</a:t>
            </a:r>
            <a:endParaRPr lang="ru-RU" b="1" dirty="0"/>
          </a:p>
        </p:txBody>
      </p:sp>
      <p:pic>
        <p:nvPicPr>
          <p:cNvPr id="4" name="Содержимое 3" descr="SL382564.JPG"/>
          <p:cNvPicPr>
            <a:picLocks noGrp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57158" y="1071546"/>
            <a:ext cx="8286808" cy="5357850"/>
          </a:xfrm>
          <a:prstGeom prst="rect">
            <a:avLst/>
          </a:prstGeom>
        </p:spPr>
      </p:pic>
    </p:spTree>
  </p:cSld>
  <p:clrMapOvr>
    <a:masterClrMapping/>
  </p:clrMapOvr>
  <p:transition spd="slow">
    <p:wip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Красивые закаты.</a:t>
            </a:r>
            <a:endParaRPr lang="ru-RU" b="1" dirty="0"/>
          </a:p>
        </p:txBody>
      </p:sp>
      <p:pic>
        <p:nvPicPr>
          <p:cNvPr id="4" name="Содержимое 3" descr="SL380442.JPG"/>
          <p:cNvPicPr>
            <a:picLocks noGrp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28596" y="928670"/>
            <a:ext cx="8286808" cy="5286412"/>
          </a:xfrm>
          <a:prstGeom prst="rect">
            <a:avLst/>
          </a:prstGeom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5143504" y="5572140"/>
            <a:ext cx="3571900" cy="64633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622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Детство наше золотое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622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 светлей ты с каждым днем.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wip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5409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Пышные облака.</a:t>
            </a:r>
            <a:br>
              <a:rPr lang="ru-RU" b="1" dirty="0" smtClean="0"/>
            </a:br>
            <a:endParaRPr lang="ru-RU" b="1" dirty="0"/>
          </a:p>
        </p:txBody>
      </p:sp>
      <p:pic>
        <p:nvPicPr>
          <p:cNvPr id="4" name="Содержимое 3" descr="SL380489.JPG"/>
          <p:cNvPicPr>
            <a:picLocks noGrp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28596" y="857232"/>
            <a:ext cx="8358246" cy="564360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572132" y="5715016"/>
            <a:ext cx="3214710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276225" algn="l"/>
              </a:tabLst>
            </a:pP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 счастливою звездою </a:t>
            </a:r>
            <a:endParaRPr lang="ru-RU" sz="1000" b="1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76225" algn="l"/>
              </a:tabLst>
            </a:pP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Мы  живем в краю родном.</a:t>
            </a:r>
            <a:endParaRPr lang="ru-RU" sz="2000" b="1" dirty="0" smtClean="0">
              <a:latin typeface="Arial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 spd="slow">
    <p:wip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297502"/>
          </a:xfrm>
          <a:ln>
            <a:solidFill>
              <a:schemeClr val="tx1"/>
            </a:solidFill>
            <a:prstDash val="lgDash"/>
          </a:ln>
        </p:spPr>
        <p:txBody>
          <a:bodyPr>
            <a:prstTxWarp prst="textStop">
              <a:avLst/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Спасибо</a:t>
            </a:r>
            <a:br>
              <a:rPr lang="ru-RU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 за внимание!</a:t>
            </a:r>
            <a:endParaRPr lang="ru-RU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43108" y="2928934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SL382654.JPG"/>
          <p:cNvPicPr>
            <a:picLocks noGrp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42844" y="214290"/>
            <a:ext cx="8501122" cy="607223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7200" b="1" dirty="0" smtClean="0"/>
              <a:t>А вот это я…</a:t>
            </a:r>
            <a:endParaRPr lang="ru-RU" sz="7200" b="1" dirty="0"/>
          </a:p>
        </p:txBody>
      </p:sp>
    </p:spTree>
  </p:cSld>
  <p:clrMapOvr>
    <a:masterClrMapping/>
  </p:clrMapOvr>
  <p:transition spd="slow">
    <p:wip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SL382740.JPG"/>
          <p:cNvPicPr>
            <a:picLocks noGrp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57158" y="285728"/>
            <a:ext cx="8429652" cy="614366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2984"/>
            <a:ext cx="8229600" cy="785818"/>
          </a:xfrm>
        </p:spPr>
        <p:txBody>
          <a:bodyPr>
            <a:normAutofit fontScale="90000"/>
          </a:bodyPr>
          <a:lstStyle/>
          <a:p>
            <a:r>
              <a:rPr lang="ru-RU" sz="5300" b="1" dirty="0" smtClean="0"/>
              <a:t>Это дорога, идущая в мое родное село</a:t>
            </a:r>
            <a:r>
              <a:rPr lang="ru-RU" dirty="0" smtClean="0"/>
              <a:t>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spd="slow">
    <p:wip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SL381700.JPG"/>
          <p:cNvPicPr>
            <a:picLocks noGrp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85720" y="214290"/>
            <a:ext cx="8429684" cy="628654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/>
              <a:t>Моё родное село</a:t>
            </a:r>
            <a:endParaRPr lang="ru-RU" sz="4800" b="1" dirty="0"/>
          </a:p>
        </p:txBody>
      </p:sp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5143504" y="5214950"/>
            <a:ext cx="3571900" cy="132343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Приезжайте, посмотрите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Здесь красиво, это правда.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Приезжайте, посмотрите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Сами убедитесь. 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wip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Мой родной дом</a:t>
            </a:r>
            <a:endParaRPr lang="ru-RU" b="1" dirty="0"/>
          </a:p>
        </p:txBody>
      </p:sp>
      <p:pic>
        <p:nvPicPr>
          <p:cNvPr id="4" name="Содержимое 3" descr="SL382742.JPG"/>
          <p:cNvPicPr>
            <a:picLocks noGrp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14282" y="1285860"/>
            <a:ext cx="8286808" cy="50006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29388" y="4929198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4572000" y="4857760"/>
            <a:ext cx="3929090" cy="147732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6225" algn="l"/>
              </a:tabLst>
            </a:pP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Мне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уголок России мил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27622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Мой добрый отчий дом.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276225" algn="l"/>
              </a:tabLst>
            </a:pP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Где пекутся пироги и шанежки</a:t>
            </a:r>
            <a:endParaRPr lang="ru-RU" sz="1000" b="1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76225" algn="l"/>
              </a:tabLst>
            </a:pP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Где варят борщ и пельмени.</a:t>
            </a:r>
            <a:endParaRPr lang="ru-RU" sz="2000" b="1" dirty="0" smtClean="0"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622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wip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Моя большая дружная семья.</a:t>
            </a:r>
            <a:br>
              <a:rPr lang="ru-RU" b="1" dirty="0" smtClean="0"/>
            </a:br>
            <a:endParaRPr lang="ru-RU" b="1" dirty="0"/>
          </a:p>
        </p:txBody>
      </p:sp>
      <p:pic>
        <p:nvPicPr>
          <p:cNvPr id="4" name="Содержимое 3" descr="SL380532.JPG"/>
          <p:cNvPicPr>
            <a:picLocks noGrp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28596" y="928670"/>
            <a:ext cx="8286808" cy="5572164"/>
          </a:xfrm>
          <a:prstGeom prst="rect">
            <a:avLst/>
          </a:prstGeom>
        </p:spPr>
      </p:pic>
    </p:spTree>
  </p:cSld>
  <p:clrMapOvr>
    <a:masterClrMapping/>
  </p:clrMapOvr>
  <p:transition spd="slow">
    <p:wip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Это мои друзья.</a:t>
            </a:r>
            <a:br>
              <a:rPr lang="ru-RU" b="1" dirty="0" smtClean="0"/>
            </a:br>
            <a:endParaRPr lang="ru-RU" b="1" dirty="0"/>
          </a:p>
        </p:txBody>
      </p:sp>
      <p:pic>
        <p:nvPicPr>
          <p:cNvPr id="4" name="Содержимое 3" descr="SL381853.JPG"/>
          <p:cNvPicPr>
            <a:picLocks noGrp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57158" y="1000108"/>
            <a:ext cx="8286808" cy="5500726"/>
          </a:xfrm>
          <a:prstGeom prst="rect">
            <a:avLst/>
          </a:prstGeom>
        </p:spPr>
      </p:pic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4929190" y="5643578"/>
            <a:ext cx="3714776" cy="92333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622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 мне снег, что мне зной,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622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Что мне дождик проливной,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622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Когда мои друзья со мной.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wip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Мои одноклассники.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SL382665.JPG"/>
          <p:cNvPicPr>
            <a:picLocks noGrp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28596" y="857232"/>
            <a:ext cx="8358246" cy="5643602"/>
          </a:xfrm>
          <a:prstGeom prst="rect">
            <a:avLst/>
          </a:prstGeom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5786446" y="5786454"/>
            <a:ext cx="3071834" cy="89255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622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Школьные годы чудесные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6225" algn="l"/>
              </a:tabLst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6225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wip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SL381697.JPG"/>
          <p:cNvPicPr>
            <a:picLocks noGrp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28596" y="357166"/>
            <a:ext cx="8286808" cy="600079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Наше любимое место, где мы любим отдыхать на «Клубничной» горе.</a:t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5429256" y="5429264"/>
            <a:ext cx="3311548" cy="92333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622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 вблизи, ни вдали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622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 не знаю земли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622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Лучше той, что меня растила.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wip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76</TotalTime>
  <Words>149</Words>
  <PresentationFormat>Экран (4:3)</PresentationFormat>
  <Paragraphs>34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Составитель: Пачерова Нина ученица 1 класса  МКОУ «Куркинская ООШ»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vt:lpstr>
      <vt:lpstr>А вот это я…</vt:lpstr>
      <vt:lpstr>Это дорога, идущая в мое родное село. </vt:lpstr>
      <vt:lpstr>Моё родное село</vt:lpstr>
      <vt:lpstr>Мой родной дом</vt:lpstr>
      <vt:lpstr>Моя большая дружная семья. </vt:lpstr>
      <vt:lpstr>Это мои друзья. </vt:lpstr>
      <vt:lpstr>Мои одноклассники. </vt:lpstr>
      <vt:lpstr>  Наше любимое место, где мы любим отдыхать на «Клубничной» горе. </vt:lpstr>
      <vt:lpstr>Люблю купаться на реке Уфа.</vt:lpstr>
      <vt:lpstr>Красивые закаты.</vt:lpstr>
      <vt:lpstr>Пышные облака. </vt:lpstr>
      <vt:lpstr>Спасибо 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dc:title>
  <cp:lastModifiedBy>ученик</cp:lastModifiedBy>
  <cp:revision>9</cp:revision>
  <dcterms:modified xsi:type="dcterms:W3CDTF">2011-12-09T03:03:46Z</dcterms:modified>
</cp:coreProperties>
</file>