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77" r:id="rId5"/>
    <p:sldId id="269" r:id="rId6"/>
    <p:sldId id="270" r:id="rId7"/>
    <p:sldId id="282" r:id="rId8"/>
    <p:sldId id="281" r:id="rId9"/>
    <p:sldId id="278" r:id="rId10"/>
    <p:sldId id="267" r:id="rId11"/>
    <p:sldId id="275" r:id="rId12"/>
    <p:sldId id="271" r:id="rId13"/>
    <p:sldId id="272" r:id="rId14"/>
    <p:sldId id="279" r:id="rId15"/>
    <p:sldId id="274" r:id="rId16"/>
    <p:sldId id="276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ucbs.3dn.ru/publ/kraevedenie/informacija_ob_artinskom_gorodskom_okruge/pochetnye_grazhdane_artinskogo_gorodskogo_okruga/20-1-0-3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Уникальный эскпонат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916832"/>
            <a:ext cx="7772400" cy="1470025"/>
          </a:xfrm>
        </p:spPr>
        <p:txBody>
          <a:bodyPr>
            <a:noAutofit/>
          </a:bodyPr>
          <a:lstStyle/>
          <a:p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Конкурс</a:t>
            </a:r>
            <a:b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«Уникальный экспонат – 2017» </a:t>
            </a:r>
            <a:r>
              <a:rPr lang="ru-RU" sz="4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НАБОР БЕРЕСТЯНЫХ ТУЕСКОВ</a:t>
            </a:r>
            <a:endParaRPr lang="ru-RU" sz="4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725144"/>
            <a:ext cx="4320480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Активисты музея:</a:t>
            </a:r>
          </a:p>
          <a:p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Каметова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Лиана,</a:t>
            </a:r>
          </a:p>
          <a:p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Пачерова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Нина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2574" y="476672"/>
            <a:ext cx="4430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Куркинская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ООШ»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Уникальный эскпонат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835696" y="825679"/>
            <a:ext cx="669674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Отправляясь в лесок,</a:t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Захвати туесок!</a:t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Туес выручит дело лесное!</a:t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Попадётся ли гриб,</a:t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ягоды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хлип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–</a:t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Положил – и гуляешь в покое!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Уникальный эскпонат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051720" y="406405"/>
            <a:ext cx="5759624" cy="22467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Туес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бересты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небольшой короб цилиндрической или овальной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сделанный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березовой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коры и снабженный деревянным донышком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крышкой. Берестяные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туески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 давних времен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использовались для хранения продуктов питания или мелких вещей.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857495"/>
            <a:ext cx="2428892" cy="348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Уникальный эскпонат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691680" y="609654"/>
            <a:ext cx="66247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Жители деревень  хорошо знают, что соль,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хранимая в туесе, никогда не волгнет,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а соленые грибы и огурцы не только долго хранятся,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но и приобретают приятный аромат.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9701" name="Picture 5" descr="https://t4.ftcdn.net/jpg/00/35/78/97/500_F_35789700_LlhNDgvxyqv7csFzsvedkL3NVxCQxAj8.jpg"/>
          <p:cNvPicPr>
            <a:picLocks noChangeAspect="1" noChangeArrowheads="1"/>
          </p:cNvPicPr>
          <p:nvPr/>
        </p:nvPicPr>
        <p:blipFill>
          <a:blip r:embed="rId3" cstate="print"/>
          <a:srcRect l="3024" r="10793" b="13313"/>
          <a:stretch>
            <a:fillRect/>
          </a:stretch>
        </p:blipFill>
        <p:spPr bwMode="auto">
          <a:xfrm>
            <a:off x="3286116" y="2357430"/>
            <a:ext cx="4104456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Уникальный эскпонат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63688" y="548680"/>
            <a:ext cx="659530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туеса наливали мед, подсолнечное,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конопляное, льняное масло,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было испить из берестяного туеса водицы.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то и кваску. В берестяном туеске и водица колодезная студена,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квас, будто только из погреба достали.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так научились мастера донышки туесов подгонять да прилаживать, что ни единой капельки не протекало.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1A1A1A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643182"/>
            <a:ext cx="322368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143248"/>
            <a:ext cx="2930537" cy="29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Уникальный эскпонат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14480" y="357166"/>
            <a:ext cx="695249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Она состоит из множества тончайших слоев, не пропускающих влагу и воздух, причем верхний слой покрыт белым налетом, который отражает солнечные лучи. А внутренние слои бересты имеют самую разнообразную окраску — от золотисто-желтого до розовато-коричневого. Неповторимую декоративность придают бересте узкие коричневатые черточки, так называемые чечевички. Это своеобразные окна, через которые ствол дышит летом. На зиму эти окошки плотно закрываются заполняясь особым веществом.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5" name="Picture 2" descr="https://im2-tub-ru.yandex.net/i?id=576447ce3410488fc04a1b414f1ce6b1&amp;n=33&amp;h=215&amp;w=3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928934"/>
            <a:ext cx="6336704" cy="3642759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Уникальный эскпонат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619672" y="368370"/>
            <a:ext cx="7171367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dirty="0" smtClean="0"/>
              <a:t>Береста имеет высокую прочность и почти не поддается гниению. Известно, что северорусский избяной сруб вязался без единого гвоздя. Так же, без гвоздей, клея и прочего инородного крепежа, ладится берестяной туес.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500306"/>
            <a:ext cx="2866851" cy="386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Уникальный эскпонат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28604"/>
            <a:ext cx="7000924" cy="525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Уникальный эскпонат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14612" y="407194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i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i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57166"/>
            <a:ext cx="495146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Уникальный эскпонат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3068960"/>
            <a:ext cx="6912768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«Я купаюсь щекою шершавой,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Ароматом ладоней дышу.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Ты любимая мною держава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к тебе отовсюду спешу».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861048"/>
            <a:ext cx="6400800" cy="1752600"/>
          </a:xfrm>
        </p:spPr>
        <p:txBody>
          <a:bodyPr/>
          <a:lstStyle/>
          <a:p>
            <a:endParaRPr lang="ru-RU" dirty="0" smtClean="0"/>
          </a:p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Красильников Ю.И.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Уникальный эскпонат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60648"/>
            <a:ext cx="6908304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Красильников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Юрий Иванович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733256"/>
            <a:ext cx="6400800" cy="694928"/>
          </a:xfrm>
        </p:spPr>
        <p:txBody>
          <a:bodyPr/>
          <a:lstStyle/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Артинский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краевед, писатель, поэт.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Уникальный эскпонат\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628800"/>
            <a:ext cx="3012966" cy="4089026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Уникальный эскпонат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60648"/>
            <a:ext cx="6908304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Красильников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Юрий Иванович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4643446"/>
            <a:ext cx="6400800" cy="69492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Родился 10 января 1935 года в п. Арти Свердловской области. Окончил Свердловский техникум транспортного строительства. С 1958 по 1977 гг. работал на Артинском заводе.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Уникальный эскпонат\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628800"/>
            <a:ext cx="1845679" cy="25048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E:\Уникальный эскпонат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7" name="Picture 3" descr="E:\Уникальный эскпонат\Krasilnikov_Enskie_stras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60648"/>
            <a:ext cx="1987550" cy="2925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9" name="Picture 5" descr="E:\Уникальный эскпонат\Krasilnikov_Moia_zeml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186858"/>
            <a:ext cx="2304256" cy="3302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 descr="E:\Уникальный эскпонат\Krasilnikov_Otkroven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16632"/>
            <a:ext cx="1944216" cy="3059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E:\Уникальный эскпонат\Ohcerki_istorii_Art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3255917"/>
            <a:ext cx="2376264" cy="3335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E:\Уникальный эскпонат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7" descr="E:\Уникальный эскпонат\Krasilnikov_V_parall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32656"/>
            <a:ext cx="2066925" cy="2925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9" descr="E:\Уникальный эскпонат\Priufimskie_zor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385940"/>
            <a:ext cx="2160240" cy="3112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E:\Уникальный эскпонат\Krasilnikov_Moi_l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32656"/>
            <a:ext cx="2080382" cy="2911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E:\Уникальный эскпонат\Krasilnikov_Vostorg_i_siez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284984"/>
            <a:ext cx="2160240" cy="3260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Уникальный эскпонат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276872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«В жизни так написанного много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Сказанного – более того,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к душе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подкралася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тревога: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Надобно ли слова моего?»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Уникальный эскпонат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60648"/>
            <a:ext cx="6908304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Красильников Юрий Иванович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4643446"/>
            <a:ext cx="7286676" cy="69492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 2010 году за заслуги перед родной землей Ю. И. Красильникову было присвоено звание</a:t>
            </a:r>
            <a:r>
              <a:rPr lang="ru-RU" sz="2400" dirty="0" smtClean="0"/>
              <a:t> </a:t>
            </a:r>
            <a:endParaRPr lang="en-US" sz="2400" dirty="0" smtClean="0"/>
          </a:p>
          <a:p>
            <a:r>
              <a:rPr lang="ru-RU" sz="2400" u="sng" dirty="0" smtClean="0">
                <a:hlinkClick r:id="rId3"/>
              </a:rPr>
              <a:t>«Почетный гражданин </a:t>
            </a:r>
            <a:endParaRPr lang="en-US" sz="2400" u="sng" dirty="0" smtClean="0">
              <a:hlinkClick r:id="rId3"/>
            </a:endParaRPr>
          </a:p>
          <a:p>
            <a:r>
              <a:rPr lang="ru-RU" sz="2400" u="sng" dirty="0" smtClean="0">
                <a:hlinkClick r:id="rId3"/>
              </a:rPr>
              <a:t>Артинского городского округа»</a:t>
            </a:r>
            <a:r>
              <a:rPr lang="ru-RU" sz="2400" dirty="0" smtClean="0"/>
              <a:t>. </a:t>
            </a:r>
          </a:p>
        </p:txBody>
      </p:sp>
      <p:pic>
        <p:nvPicPr>
          <p:cNvPr id="2050" name="Picture 2" descr="E:\Уникальный эскпонат\img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628800"/>
            <a:ext cx="1845679" cy="25048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Уникальный эскпонат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276872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6" descr="P10308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57166"/>
            <a:ext cx="3618936" cy="271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1357290" y="5643578"/>
            <a:ext cx="7286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Краевед села Курки –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 </a:t>
            </a:r>
            <a:r>
              <a:rPr lang="ru-RU" sz="2800" b="1" dirty="0" err="1" smtClean="0">
                <a:solidFill>
                  <a:srgbClr val="FF0000"/>
                </a:solidFill>
              </a:rPr>
              <a:t>Яметова</a:t>
            </a:r>
            <a:r>
              <a:rPr lang="ru-RU" sz="2800" b="1" dirty="0" smtClean="0">
                <a:solidFill>
                  <a:srgbClr val="FF0000"/>
                </a:solidFill>
              </a:rPr>
              <a:t> Зоя Ивановна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7" descr="P10209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285992"/>
            <a:ext cx="4643470" cy="3484079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292</Words>
  <Application>Microsoft Office PowerPoint</Application>
  <PresentationFormat>Экран (4:3)</PresentationFormat>
  <Paragraphs>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Конкурс «Уникальный экспонат – 2017»  НАБОР БЕРЕСТЯНЫХ ТУЕСКОВ</vt:lpstr>
      <vt:lpstr>«Я купаюсь щекою шершавой, Ароматом ладоней дышу. Ты любимая мною держава И к тебе отовсюду спешу».   </vt:lpstr>
      <vt:lpstr>Красильников  Юрий Иванович</vt:lpstr>
      <vt:lpstr>Красильников  Юрий Иванович</vt:lpstr>
      <vt:lpstr>Слайд 5</vt:lpstr>
      <vt:lpstr>Слайд 6</vt:lpstr>
      <vt:lpstr>«В жизни так написанного много Сказанного – более того, Что к душе подкралася тревога: Надобно ли слова моего?» </vt:lpstr>
      <vt:lpstr>Красильников Юрий Иванович</vt:lpstr>
      <vt:lpstr>«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Уникальный экспонат –  берестяные туески</dc:title>
  <cp:lastModifiedBy>ученик</cp:lastModifiedBy>
  <cp:revision>30</cp:revision>
  <dcterms:modified xsi:type="dcterms:W3CDTF">2017-01-31T11:40:23Z</dcterms:modified>
</cp:coreProperties>
</file>