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8" r:id="rId4"/>
    <p:sldId id="259" r:id="rId5"/>
    <p:sldId id="264" r:id="rId6"/>
    <p:sldId id="265" r:id="rId7"/>
    <p:sldId id="267" r:id="rId8"/>
    <p:sldId id="266" r:id="rId9"/>
    <p:sldId id="260" r:id="rId10"/>
    <p:sldId id="268" r:id="rId11"/>
    <p:sldId id="272" r:id="rId12"/>
    <p:sldId id="269" r:id="rId13"/>
    <p:sldId id="270" r:id="rId14"/>
    <p:sldId id="271" r:id="rId15"/>
    <p:sldId id="261" r:id="rId16"/>
    <p:sldId id="26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s://img-fotki.yandex.ru/get/15506/65387414.75b/0_1221ab_233fbda2_L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3243595" cy="72007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251520" y="188640"/>
            <a:ext cx="8568952" cy="6408712"/>
          </a:xfrm>
          <a:prstGeom prst="frame">
            <a:avLst>
              <a:gd name="adj1" fmla="val 2452"/>
            </a:avLst>
          </a:prstGeom>
          <a:solidFill>
            <a:schemeClr val="accent5">
              <a:lumMod val="40000"/>
              <a:lumOff val="60000"/>
            </a:schemeClr>
          </a:solidFill>
          <a:ln w="76200"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338" name="Picture 2" descr="https://img.tsargrad.tv/cache/6/4/7_23.jpg/w1056h594fill.jpg"/>
          <p:cNvPicPr>
            <a:picLocks noChangeAspect="1" noChangeArrowheads="1"/>
          </p:cNvPicPr>
          <p:nvPr userDrawn="1"/>
        </p:nvPicPr>
        <p:blipFill>
          <a:blip r:embed="rId1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95536" y="332656"/>
            <a:ext cx="8264917" cy="6120680"/>
          </a:xfrm>
          <a:prstGeom prst="rect">
            <a:avLst/>
          </a:prstGeom>
          <a:noFill/>
        </p:spPr>
      </p:pic>
      <p:pic>
        <p:nvPicPr>
          <p:cNvPr id="14340" name="Picture 4" descr="https://all-t-shirts.ru/goods_images/ru136000II000986e9f740ff0e772020098f79801545a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0"/>
            <a:ext cx="2473557" cy="216024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 userDrawn="1"/>
        </p:nvSpPr>
        <p:spPr>
          <a:xfrm>
            <a:off x="179512" y="6669360"/>
            <a:ext cx="28803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latin typeface="Monotype Corsiva" pitchFamily="66" charset="0"/>
              </a:rPr>
              <a:t>Щербакова Е.В</a:t>
            </a:r>
            <a:endParaRPr lang="ru-RU" sz="800" b="1" dirty="0">
              <a:latin typeface="Monotype Corsiva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59632" y="1154129"/>
            <a:ext cx="6984776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Times New Roman" pitchFamily="18" charset="0"/>
                <a:cs typeface="Arial" pitchFamily="34" charset="0"/>
              </a:rPr>
              <a:t>Управление образования Администрации 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Calibri"/>
                <a:ea typeface="Times New Roman" pitchFamily="18" charset="0"/>
                <a:cs typeface="Arial" pitchFamily="34" charset="0"/>
              </a:rPr>
              <a:t>Артинского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Times New Roman" pitchFamily="18" charset="0"/>
                <a:cs typeface="Arial" pitchFamily="34" charset="0"/>
              </a:rPr>
              <a:t> городского округа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Times New Roman" pitchFamily="18" charset="0"/>
                <a:cs typeface="Arial" pitchFamily="34" charset="0"/>
              </a:rPr>
              <a:t>МБОУ «</a:t>
            </a:r>
            <a:r>
              <a:rPr lang="ru-RU" sz="1600" b="1" dirty="0" err="1" smtClean="0">
                <a:solidFill>
                  <a:schemeClr val="accent2">
                    <a:lumMod val="75000"/>
                  </a:schemeClr>
                </a:solidFill>
                <a:latin typeface="Calibri"/>
                <a:ea typeface="Times New Roman" pitchFamily="18" charset="0"/>
                <a:cs typeface="Arial" pitchFamily="34" charset="0"/>
              </a:rPr>
              <a:t>Куркинская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Calibri"/>
                <a:ea typeface="Times New Roman" pitchFamily="18" charset="0"/>
                <a:cs typeface="Arial" pitchFamily="34" charset="0"/>
              </a:rPr>
              <a:t> ООШ»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  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4566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8868" y="4941168"/>
            <a:ext cx="5472608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Выполнил: 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Мезин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Илья, 1 класс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Руководитель: Исупова Алена Владимировна, 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учитель начальных классов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8909" y="2420888"/>
            <a:ext cx="7272808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Муниципальный конкурс</a:t>
            </a:r>
          </a:p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«Армейский  чемоданчик»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Армейский чемоданчик\1 002.jpg"/>
          <p:cNvPicPr/>
          <p:nvPr/>
        </p:nvPicPr>
        <p:blipFill>
          <a:blip r:embed="rId2" cstate="print"/>
          <a:srcRect l="3313" t="1833" r="8097" b="2444"/>
          <a:stretch>
            <a:fillRect/>
          </a:stretch>
        </p:blipFill>
        <p:spPr bwMode="auto">
          <a:xfrm rot="5400000">
            <a:off x="3071802" y="-71462"/>
            <a:ext cx="3000397" cy="42862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14348" y="4000504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Армейский альбом - это не просто альбом с фотографиями, а отдельная песня - история воинской службы, рассказанная языком его обладателя. По своему содержанию армейский альбом представлял собой своего рода биографический документ на основе фотоматериалов, отражающих память его владельца об армейской службе. 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642918"/>
            <a:ext cx="7858180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Я листаю армейский альбом. С фотографии смотрит на меня молодой, крепкого телосложения солдат. Привлекают внимание широко раскрытые глаза, добродушная улыбка. Это мой брат!</a:t>
            </a:r>
            <a:endParaRPr lang="ru-RU" sz="2000" dirty="0"/>
          </a:p>
        </p:txBody>
      </p:sp>
      <p:pic>
        <p:nvPicPr>
          <p:cNvPr id="3" name="Рисунок 2" descr="F:\Армейский чемоданчик\9 001.jpg"/>
          <p:cNvPicPr/>
          <p:nvPr/>
        </p:nvPicPr>
        <p:blipFill>
          <a:blip r:embed="rId2" cstate="print"/>
          <a:srcRect l="2196" t="1833" r="1665"/>
          <a:stretch>
            <a:fillRect/>
          </a:stretch>
        </p:blipFill>
        <p:spPr bwMode="auto">
          <a:xfrm>
            <a:off x="1000100" y="1928802"/>
            <a:ext cx="3071834" cy="4357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F:\Армейский чемоданчик\7 001.jpg"/>
          <p:cNvPicPr/>
          <p:nvPr/>
        </p:nvPicPr>
        <p:blipFill>
          <a:blip r:embed="rId3" cstate="print"/>
          <a:srcRect l="2755" t="1629" r="2381"/>
          <a:stretch>
            <a:fillRect/>
          </a:stretch>
        </p:blipFill>
        <p:spPr bwMode="auto">
          <a:xfrm>
            <a:off x="5000628" y="1928802"/>
            <a:ext cx="3071834" cy="4357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Армейский чемоданчик\001.jpg"/>
          <p:cNvPicPr/>
          <p:nvPr/>
        </p:nvPicPr>
        <p:blipFill>
          <a:blip r:embed="rId2" cstate="print"/>
          <a:srcRect l="12534" b="13646"/>
          <a:stretch>
            <a:fillRect/>
          </a:stretch>
        </p:blipFill>
        <p:spPr bwMode="auto">
          <a:xfrm rot="5400000">
            <a:off x="1285852" y="-142900"/>
            <a:ext cx="3214710" cy="45005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F:\Армейский чемоданчик\4 001.jpg"/>
          <p:cNvPicPr/>
          <p:nvPr/>
        </p:nvPicPr>
        <p:blipFill>
          <a:blip r:embed="rId3" cstate="print"/>
          <a:srcRect l="11847" r="2122" b="13646"/>
          <a:stretch>
            <a:fillRect/>
          </a:stretch>
        </p:blipFill>
        <p:spPr bwMode="auto">
          <a:xfrm rot="5400000">
            <a:off x="4500562" y="2285992"/>
            <a:ext cx="3214712" cy="45005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4286256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Прошло уже немало  времени. Рассматривая фотографии, мой брат снова и снова возвращается в прошлое, его взгляд оживляется, а на лице появляется радость. И я понимаю, что время не сможет победить память, что, наверное, я стал большим, если брат так откровенно делится со мной своими воспоминаниями о службе.</a:t>
            </a:r>
            <a:endParaRPr lang="ru-RU" sz="2000" dirty="0"/>
          </a:p>
        </p:txBody>
      </p:sp>
      <p:pic>
        <p:nvPicPr>
          <p:cNvPr id="6" name="Рисунок 5" descr="F:\Армейский чемоданчик\5 001.jpg"/>
          <p:cNvPicPr/>
          <p:nvPr/>
        </p:nvPicPr>
        <p:blipFill>
          <a:blip r:embed="rId2" cstate="print"/>
          <a:srcRect l="12820" b="15071"/>
          <a:stretch>
            <a:fillRect/>
          </a:stretch>
        </p:blipFill>
        <p:spPr bwMode="auto">
          <a:xfrm rot="16200000">
            <a:off x="2786050" y="-71462"/>
            <a:ext cx="3286148" cy="48577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42910" y="2071678"/>
            <a:ext cx="4164923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charset="0"/>
              </a:rPr>
              <a:t>Нас сбивала с ног усталость,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charset="0"/>
              </a:rPr>
              <a:t>Шли недели день за днём…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charset="0"/>
              </a:rPr>
              <a:t>И хоть в армии досталось,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charset="0"/>
              </a:rPr>
              <a:t>Но и вспомнить есть о чём!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charset="0"/>
              </a:rPr>
              <a:t> </a:t>
            </a:r>
          </a:p>
        </p:txBody>
      </p:sp>
      <p:pic>
        <p:nvPicPr>
          <p:cNvPr id="3" name="Рисунок 2" descr="F:\Армейский чемоданчик\6 001.jpg"/>
          <p:cNvPicPr/>
          <p:nvPr/>
        </p:nvPicPr>
        <p:blipFill>
          <a:blip r:embed="rId2" cstate="print"/>
          <a:srcRect l="6945" t="50713" r="3669"/>
          <a:stretch>
            <a:fillRect/>
          </a:stretch>
        </p:blipFill>
        <p:spPr bwMode="auto">
          <a:xfrm rot="5400000">
            <a:off x="4500560" y="1571614"/>
            <a:ext cx="4643472" cy="3214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484784"/>
            <a:ext cx="7992888" cy="4708981"/>
          </a:xfrm>
          <a:prstGeom prst="rect">
            <a:avLst/>
          </a:prstGeom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«</a:t>
            </a:r>
            <a:r>
              <a:rPr lang="ru-RU" sz="2000" b="1" dirty="0" err="1" smtClean="0"/>
              <a:t>Войнушка</a:t>
            </a:r>
            <a:r>
              <a:rPr lang="ru-RU" sz="2000" b="1" dirty="0" smtClean="0"/>
              <a:t> в поле».</a:t>
            </a:r>
          </a:p>
          <a:p>
            <a:pPr algn="just"/>
            <a:r>
              <a:rPr lang="ru-RU" sz="2000" dirty="0" smtClean="0"/>
              <a:t>	«Однажды во время службы в учебной </a:t>
            </a:r>
            <a:r>
              <a:rPr lang="ru-RU" sz="2000" smtClean="0"/>
              <a:t>части нас </a:t>
            </a:r>
            <a:r>
              <a:rPr lang="ru-RU" sz="2000" dirty="0" smtClean="0"/>
              <a:t>разбудили в пять утра по учебной тревоге. Все быстро проснулись и оделись, собрали снаряжение, получили экипировку и оружие. После сбора мы отправились на грузовиках за город на поля. По приезду разгрузились, выстроились и пошли марш бросок. Через несколько часов прогулки по полевой дороге остановились на обед. Нам выдавали сухие пайки, очень вкусные и сытные. После обеда и небольшого отдыха мы разделились на несколько команд. Началась игра в «</a:t>
            </a:r>
            <a:r>
              <a:rPr lang="ru-RU" sz="2000" dirty="0" err="1" smtClean="0"/>
              <a:t>войнушку</a:t>
            </a:r>
            <a:r>
              <a:rPr lang="ru-RU" sz="2000" dirty="0" smtClean="0"/>
              <a:t>». Каждая команда выбрала позицию, кто-то спрятался в маленьком лесочке, одни — в кустах, кто-то нашел укрытие в небольших оврагах или же просто спрятался в высокой траве, некоторые ребята сделали маскировку из веток и больших листьев травы. Было очень весело и интересно вспомнить детские годы. Вдоволь наигравшись мы снова отдохнули, перекусили и продолжили марш бросок».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99246" y="332656"/>
            <a:ext cx="458856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Воспоминания моего брата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(интересный случай)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893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642918"/>
            <a:ext cx="3071834" cy="56323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Вырасту </a:t>
            </a:r>
            <a:r>
              <a:rPr lang="ru-RU" dirty="0">
                <a:solidFill>
                  <a:srgbClr val="C00000"/>
                </a:solidFill>
              </a:rPr>
              <a:t>когда-то…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Кем </a:t>
            </a:r>
            <a:r>
              <a:rPr lang="ru-RU" dirty="0">
                <a:solidFill>
                  <a:srgbClr val="C00000"/>
                </a:solidFill>
              </a:rPr>
              <a:t>тогда мне быть?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Я хочу солдатом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В </a:t>
            </a:r>
            <a:r>
              <a:rPr lang="ru-RU" dirty="0">
                <a:solidFill>
                  <a:srgbClr val="C00000"/>
                </a:solidFill>
              </a:rPr>
              <a:t>армии служить!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Но, чтоб быть военным,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Мало </a:t>
            </a:r>
            <a:r>
              <a:rPr lang="ru-RU" dirty="0">
                <a:solidFill>
                  <a:srgbClr val="C00000"/>
                </a:solidFill>
              </a:rPr>
              <a:t>лишь мечтать;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Сильным, ловким, смелым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Мне </a:t>
            </a:r>
            <a:r>
              <a:rPr lang="ru-RU" dirty="0">
                <a:solidFill>
                  <a:srgbClr val="C00000"/>
                </a:solidFill>
              </a:rPr>
              <a:t>придется стать.</a:t>
            </a:r>
          </a:p>
          <a:p>
            <a:r>
              <a:rPr lang="ru-RU" dirty="0">
                <a:solidFill>
                  <a:srgbClr val="C00000"/>
                </a:solidFill>
              </a:rPr>
              <a:t>Я свою Отчизну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От </a:t>
            </a:r>
            <a:r>
              <a:rPr lang="ru-RU" dirty="0">
                <a:solidFill>
                  <a:srgbClr val="C00000"/>
                </a:solidFill>
              </a:rPr>
              <a:t>лихих врагов,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Не жалея жизни,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Защищать </a:t>
            </a:r>
            <a:r>
              <a:rPr lang="ru-RU" dirty="0">
                <a:solidFill>
                  <a:srgbClr val="C00000"/>
                </a:solidFill>
              </a:rPr>
              <a:t>готов!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Если станет серым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Небо </a:t>
            </a:r>
            <a:r>
              <a:rPr lang="ru-RU" dirty="0">
                <a:solidFill>
                  <a:srgbClr val="C00000"/>
                </a:solidFill>
              </a:rPr>
              <a:t>над страной,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Окажусь я первым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На </a:t>
            </a:r>
            <a:r>
              <a:rPr lang="ru-RU" dirty="0">
                <a:solidFill>
                  <a:srgbClr val="C00000"/>
                </a:solidFill>
              </a:rPr>
              <a:t>передовой.</a:t>
            </a:r>
          </a:p>
          <a:p>
            <a:r>
              <a:rPr lang="ru-RU" dirty="0">
                <a:solidFill>
                  <a:srgbClr val="C00000"/>
                </a:solidFill>
              </a:rPr>
              <a:t>Мне бы только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Надо </a:t>
            </a:r>
            <a:r>
              <a:rPr lang="ru-RU" dirty="0">
                <a:solidFill>
                  <a:srgbClr val="C00000"/>
                </a:solidFill>
              </a:rPr>
              <a:t>вырасти скорей,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Чтобы стать солдатом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Армии </a:t>
            </a:r>
            <a:r>
              <a:rPr lang="ru-RU" dirty="0">
                <a:solidFill>
                  <a:srgbClr val="C00000"/>
                </a:solidFill>
              </a:rPr>
              <a:t>своей</a:t>
            </a:r>
            <a:r>
              <a:rPr lang="ru-RU" dirty="0" smtClean="0">
                <a:solidFill>
                  <a:srgbClr val="C00000"/>
                </a:solidFill>
              </a:rPr>
              <a:t>!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Армейский чемоданчик\WhatsApp Image 2023-02-15 at 21.04.27.jpeg"/>
          <p:cNvPicPr>
            <a:picLocks noChangeAspect="1" noChangeArrowheads="1"/>
          </p:cNvPicPr>
          <p:nvPr/>
        </p:nvPicPr>
        <p:blipFill>
          <a:blip r:embed="rId2"/>
          <a:srcRect l="37500" t="16666" r="39062" b="37500"/>
          <a:stretch>
            <a:fillRect/>
          </a:stretch>
        </p:blipFill>
        <p:spPr bwMode="auto">
          <a:xfrm>
            <a:off x="4714876" y="857232"/>
            <a:ext cx="3409540" cy="50006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895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2714620"/>
            <a:ext cx="56637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8909" y="764704"/>
            <a:ext cx="7272808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Армейский  чемоданчик</a:t>
            </a:r>
          </a:p>
          <a:p>
            <a:pPr algn="ctr"/>
            <a:r>
              <a:rPr lang="ru-RU" sz="4400" b="1" i="1" dirty="0" err="1" smtClean="0">
                <a:solidFill>
                  <a:srgbClr val="FF0000"/>
                </a:solidFill>
              </a:rPr>
              <a:t>Мезина</a:t>
            </a:r>
            <a:r>
              <a:rPr lang="ru-RU" sz="4400" b="1" i="1" dirty="0" smtClean="0">
                <a:solidFill>
                  <a:srgbClr val="FF0000"/>
                </a:solidFill>
              </a:rPr>
              <a:t> Сергея Валерьевича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школа\Downloads\WhatsApp Image 2023-02-20 at 19.35.3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786190"/>
            <a:ext cx="3238470" cy="24288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школа\Downloads\WhatsApp Image 2023-02-20 at 19.39.22.jpeg"/>
          <p:cNvPicPr>
            <a:picLocks noChangeAspect="1" noChangeArrowheads="1"/>
          </p:cNvPicPr>
          <p:nvPr/>
        </p:nvPicPr>
        <p:blipFill>
          <a:blip r:embed="rId3"/>
          <a:srcRect l="66456" t="21519" r="7911" b="41772"/>
          <a:stretch>
            <a:fillRect/>
          </a:stretch>
        </p:blipFill>
        <p:spPr bwMode="auto">
          <a:xfrm>
            <a:off x="642910" y="2714620"/>
            <a:ext cx="2000264" cy="22754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F:\Армейский чемоданчик\6 001.jpg"/>
          <p:cNvPicPr/>
          <p:nvPr/>
        </p:nvPicPr>
        <p:blipFill>
          <a:blip r:embed="rId4" cstate="print"/>
          <a:srcRect l="8979" r="1710" b="50816"/>
          <a:stretch>
            <a:fillRect/>
          </a:stretch>
        </p:blipFill>
        <p:spPr bwMode="auto">
          <a:xfrm rot="5400000">
            <a:off x="6357950" y="2857496"/>
            <a:ext cx="2286016" cy="2000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433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4869160"/>
            <a:ext cx="756084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В этом чемоданчике хранятся вещи моего старшего брата </a:t>
            </a:r>
            <a:r>
              <a:rPr lang="ru-RU" sz="2400" dirty="0" err="1" smtClean="0"/>
              <a:t>Мезина</a:t>
            </a:r>
            <a:r>
              <a:rPr lang="ru-RU" sz="2400" dirty="0" smtClean="0"/>
              <a:t> Сергея Валерьевича. О  нем и о его вещах я  хочу рассказать.</a:t>
            </a:r>
            <a:endParaRPr lang="ru-RU" sz="2400" dirty="0"/>
          </a:p>
        </p:txBody>
      </p:sp>
      <p:pic>
        <p:nvPicPr>
          <p:cNvPr id="1026" name="Picture 2" descr="F:\Армейский чемоданчик\WhatsApp Image 2023-02-15 at 19.45.41.jpeg"/>
          <p:cNvPicPr>
            <a:picLocks noChangeAspect="1" noChangeArrowheads="1"/>
          </p:cNvPicPr>
          <p:nvPr/>
        </p:nvPicPr>
        <p:blipFill>
          <a:blip r:embed="rId2"/>
          <a:srcRect l="2083" r="3125" b="6944"/>
          <a:stretch>
            <a:fillRect/>
          </a:stretch>
        </p:blipFill>
        <p:spPr bwMode="auto">
          <a:xfrm>
            <a:off x="1500166" y="500042"/>
            <a:ext cx="6215106" cy="41551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3857628"/>
            <a:ext cx="7786742" cy="23391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  <a:r>
              <a:rPr lang="ru-RU" dirty="0" smtClean="0"/>
              <a:t>Мой брат </a:t>
            </a:r>
            <a:r>
              <a:rPr lang="ru-RU" dirty="0" err="1" smtClean="0"/>
              <a:t>Мезин</a:t>
            </a:r>
            <a:r>
              <a:rPr lang="ru-RU" dirty="0" smtClean="0"/>
              <a:t> Сергей Валерьевич родился 19 декабря 1993 года в селе Курки </a:t>
            </a:r>
            <a:r>
              <a:rPr lang="ru-RU" dirty="0" err="1" smtClean="0"/>
              <a:t>Артинского</a:t>
            </a:r>
            <a:r>
              <a:rPr lang="ru-RU" dirty="0" smtClean="0"/>
              <a:t> района. После окончания </a:t>
            </a:r>
            <a:r>
              <a:rPr lang="ru-RU" dirty="0" err="1" smtClean="0"/>
              <a:t>Куркинской</a:t>
            </a:r>
            <a:r>
              <a:rPr lang="ru-RU" dirty="0" smtClean="0"/>
              <a:t> школы он поступил в Уральский радиотехнический колледж им. А.С.Попова. </a:t>
            </a:r>
          </a:p>
          <a:p>
            <a:pPr algn="just"/>
            <a:r>
              <a:rPr lang="ru-RU" dirty="0" smtClean="0"/>
              <a:t>	Зацвели первые луга. Зажурчали ручьи. Весело защебетали птицы. Красивая, прекрасная пора юности. Это уже не детство, но и до зрелости ещё далеко. На руках брата повестка из военкомата, и по его словам, он был счастлив. Потому что он твердо верил, что армия — школа для настоящих мужчин, что великую Россию должна защищать мощная, сильная армия.</a:t>
            </a:r>
          </a:p>
        </p:txBody>
      </p:sp>
      <p:pic>
        <p:nvPicPr>
          <p:cNvPr id="11265" name="Picture 1" descr="I:\ФОТОГРАФИИ\Выпускной 2010\S6304665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>
            <a:off x="4143372" y="571480"/>
            <a:ext cx="4000528" cy="30003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6" name="Picture 2" descr="I:\ФОТОГРАФИИ\Выпускной 2010\S6304661.JPG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 l="35937" t="11458" r="36719" b="43750"/>
          <a:stretch>
            <a:fillRect/>
          </a:stretch>
        </p:blipFill>
        <p:spPr bwMode="auto">
          <a:xfrm>
            <a:off x="1071538" y="571480"/>
            <a:ext cx="2384036" cy="30003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1500174"/>
            <a:ext cx="4000528" cy="37856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В июне 2014 года  моего брата призвали на военную службу в ряды Вооруженных Сил Российской Федерации. </a:t>
            </a:r>
          </a:p>
          <a:p>
            <a:pPr algn="just"/>
            <a:r>
              <a:rPr lang="ru-RU" sz="2000" dirty="0" smtClean="0"/>
              <a:t>	В назначенный день он отправился в военкомат на областной сборный пункт Свердловской области. Оттуда его отправили в город Оренбург, где проходил в дальнейшем службу. Мой брат Сережа служил в сухопутных войсках,  взвод №52.</a:t>
            </a:r>
            <a:endParaRPr lang="ru-RU" sz="2000" dirty="0"/>
          </a:p>
        </p:txBody>
      </p:sp>
      <p:pic>
        <p:nvPicPr>
          <p:cNvPr id="5" name="Рисунок 4" descr="F:\Армейский чемоданчик\3 001.jpg"/>
          <p:cNvPicPr/>
          <p:nvPr/>
        </p:nvPicPr>
        <p:blipFill>
          <a:blip r:embed="rId2" cstate="print"/>
          <a:srcRect l="12494" b="12181"/>
          <a:stretch>
            <a:fillRect/>
          </a:stretch>
        </p:blipFill>
        <p:spPr bwMode="auto">
          <a:xfrm rot="16200000">
            <a:off x="5500694" y="3000372"/>
            <a:ext cx="2428892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F:\Армейский чемоданчик\2 001.jpg"/>
          <p:cNvPicPr/>
          <p:nvPr/>
        </p:nvPicPr>
        <p:blipFill>
          <a:blip r:embed="rId3" cstate="print"/>
          <a:srcRect l="7784" r="4753" b="12220"/>
          <a:stretch>
            <a:fillRect/>
          </a:stretch>
        </p:blipFill>
        <p:spPr bwMode="auto">
          <a:xfrm rot="5400000">
            <a:off x="5393537" y="250009"/>
            <a:ext cx="2643208" cy="35719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школа\Downloads\WhatsApp Image 2023-02-11 at 09.30.06.jpeg"/>
          <p:cNvPicPr>
            <a:picLocks noChangeAspect="1" noChangeArrowheads="1"/>
          </p:cNvPicPr>
          <p:nvPr/>
        </p:nvPicPr>
        <p:blipFill>
          <a:blip r:embed="rId2">
            <a:lum bright="20000" contrast="-10000"/>
          </a:blip>
          <a:srcRect l="40740" t="40625" r="40741" b="43750"/>
          <a:stretch>
            <a:fillRect/>
          </a:stretch>
        </p:blipFill>
        <p:spPr bwMode="auto">
          <a:xfrm>
            <a:off x="1357290" y="1214422"/>
            <a:ext cx="2143140" cy="4018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214810" y="1285860"/>
            <a:ext cx="4000528" cy="40934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Вернувшись домой мой брат очень часто рассказывал, как интересно было узнавать армейские обычаи и жить новой жизнью. Он говорил, что поначалу даже кровать не мог заправлять так, чтобы без единого бугорка. Но научился. На гражданке он толком не умел ни шить, ни стирать. Научили и этому.</a:t>
            </a:r>
          </a:p>
          <a:p>
            <a:pPr algn="just"/>
            <a:r>
              <a:rPr lang="ru-RU" sz="2000" dirty="0" smtClean="0"/>
              <a:t>	Мы часто рассматриваем его армейский вещи. И мне стало интересно, почему брат их хранит?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6248" y="642918"/>
            <a:ext cx="4143404" cy="56323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Военная форма одежды, которую носят в настоящее время военнослужащие Вооруженных Сил, утверждена Указом Президента Российской Федерации. </a:t>
            </a:r>
          </a:p>
          <a:p>
            <a:pPr algn="just"/>
            <a:r>
              <a:rPr lang="ru-RU" sz="2000" dirty="0" smtClean="0"/>
              <a:t>	Военная форма одежды подразделяется на парадную и повседневную, а также полевую. </a:t>
            </a:r>
          </a:p>
          <a:p>
            <a:pPr algn="just"/>
            <a:r>
              <a:rPr lang="ru-RU" sz="2000" dirty="0" smtClean="0"/>
              <a:t>	На погонах, в углах воротников верхней одежды или на лацканах имеются эмблемы</a:t>
            </a:r>
            <a:r>
              <a:rPr lang="ru-RU" sz="2000" i="1" dirty="0" smtClean="0"/>
              <a:t> </a:t>
            </a:r>
            <a:r>
              <a:rPr lang="ru-RU" sz="2000" dirty="0" smtClean="0"/>
              <a:t>видов Вооруженных Сил, родов войск. </a:t>
            </a:r>
          </a:p>
          <a:p>
            <a:pPr algn="just"/>
            <a:r>
              <a:rPr lang="ru-RU" sz="2000" dirty="0" smtClean="0"/>
              <a:t>	На головных уборах закрепляются    кокарды</a:t>
            </a:r>
            <a:r>
              <a:rPr lang="ru-RU" sz="2000" i="1" dirty="0" smtClean="0"/>
              <a:t>,      </a:t>
            </a:r>
            <a:r>
              <a:rPr lang="ru-RU" sz="2000" dirty="0" smtClean="0"/>
              <a:t>которые </a:t>
            </a:r>
            <a:endParaRPr lang="ru-RU" sz="2000" i="1" dirty="0" smtClean="0"/>
          </a:p>
          <a:p>
            <a:pPr algn="just"/>
            <a:r>
              <a:rPr lang="ru-RU" sz="2000" dirty="0" smtClean="0"/>
              <a:t>представляют собой эмблему золотистого цвета в обрамлении венка из лавровых веток.</a:t>
            </a:r>
            <a:endParaRPr lang="ru-RU" sz="2000" dirty="0"/>
          </a:p>
        </p:txBody>
      </p:sp>
      <p:pic>
        <p:nvPicPr>
          <p:cNvPr id="4099" name="Picture 3" descr="F:\Армейский чемоданчик\WhatsApp Image 2023-02-15 at 21.23.46 (1)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3500462" cy="46672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3500438"/>
            <a:ext cx="7572428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Солдатский ремень всегда был  и остается важным   атрибутом солдата. 	</a:t>
            </a:r>
          </a:p>
          <a:p>
            <a:pPr algn="just"/>
            <a:r>
              <a:rPr lang="ru-RU" sz="2000" dirty="0" smtClean="0"/>
              <a:t>	Поясной ремень со знаменитой бляхой выдавался  на все  года службы. При этом солдаты должны были поддерживать бляху в чистоте. Чаще всего ее начищали куском материала от старой шинели, который был натерт пастой ГОИ. Бляха сверкает – всё хорошо. За отсутствие блеска  наказывали и можно было запросто схлопотать наряд вне очереди.</a:t>
            </a:r>
            <a:endParaRPr lang="ru-RU" sz="2000" dirty="0"/>
          </a:p>
        </p:txBody>
      </p:sp>
      <p:pic>
        <p:nvPicPr>
          <p:cNvPr id="3074" name="Picture 2" descr="F:\Армейский чемоданчик\WhatsApp Image 2023-02-15 at 21.23.49.jpeg"/>
          <p:cNvPicPr>
            <a:picLocks noChangeAspect="1" noChangeArrowheads="1"/>
          </p:cNvPicPr>
          <p:nvPr/>
        </p:nvPicPr>
        <p:blipFill>
          <a:blip r:embed="rId2"/>
          <a:srcRect t="18750" b="39062"/>
          <a:stretch>
            <a:fillRect/>
          </a:stretch>
        </p:blipFill>
        <p:spPr bwMode="auto">
          <a:xfrm>
            <a:off x="2428860" y="714356"/>
            <a:ext cx="4571953" cy="2571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3286" y="3861048"/>
            <a:ext cx="7593129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	Обувь </a:t>
            </a:r>
            <a:r>
              <a:rPr lang="ru-RU" dirty="0"/>
              <a:t>для солдата имеет намного большее значение, чем для любого из гражданских.</a:t>
            </a:r>
            <a:endParaRPr lang="ru-RU" dirty="0" smtClean="0"/>
          </a:p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	</a:t>
            </a:r>
            <a:r>
              <a:rPr lang="ru-RU" dirty="0" err="1" smtClean="0">
                <a:solidFill>
                  <a:schemeClr val="tx1"/>
                </a:solidFill>
              </a:rPr>
              <a:t>Берцы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/>
              <a:t>– обувь всех солдат, служащих в Вооруженных Силах </a:t>
            </a:r>
            <a:r>
              <a:rPr lang="ru-RU" dirty="0" smtClean="0"/>
              <a:t>РФ. </a:t>
            </a:r>
            <a:r>
              <a:rPr lang="ru-RU" dirty="0"/>
              <a:t>О</a:t>
            </a:r>
            <a:r>
              <a:rPr lang="ru-RU" dirty="0" smtClean="0"/>
              <a:t>тличительной </a:t>
            </a:r>
            <a:r>
              <a:rPr lang="ru-RU" dirty="0"/>
              <a:t>особенностью данного типа обуви является их конструкция, которая включает в себя длинное голенище, крепкую и жесткую подошву, прочную шнуровку. Обувь тщательно фиксируется на ноге служащего, вследствие чего солдат будет способен выполнить любые действия</a:t>
            </a:r>
            <a:r>
              <a:rPr lang="ru-RU" dirty="0" smtClean="0"/>
              <a:t>, в том числе и марш-броски. </a:t>
            </a:r>
            <a:endParaRPr lang="ru-RU" dirty="0"/>
          </a:p>
        </p:txBody>
      </p:sp>
      <p:pic>
        <p:nvPicPr>
          <p:cNvPr id="2050" name="Picture 2" descr="F:\Армейский чемоданчик\WhatsApp Image 2023-02-15 at 21.23.4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785794"/>
            <a:ext cx="3643306" cy="2732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87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школа</cp:lastModifiedBy>
  <cp:revision>42</cp:revision>
  <dcterms:created xsi:type="dcterms:W3CDTF">2023-02-04T18:47:47Z</dcterms:created>
  <dcterms:modified xsi:type="dcterms:W3CDTF">2023-02-20T15:04:25Z</dcterms:modified>
</cp:coreProperties>
</file>