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3" r:id="rId8"/>
    <p:sldId id="265" r:id="rId9"/>
    <p:sldId id="266" r:id="rId10"/>
    <p:sldId id="267" r:id="rId11"/>
    <p:sldId id="270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609183_33-p-fon-23-fevralya-dlya-fotoshopa-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7772400" cy="204365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Игровой праздник к 23 февраля 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для 1-4 классов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7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«А ну-ка, мальчики!»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80112" y="4293096"/>
            <a:ext cx="3563888" cy="98566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Приготовила: Николаева К.В., учитель начальных классов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7 конкурс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«ШОФЁР»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армии есть особая категория – военные шофёры.</a:t>
            </a:r>
          </a:p>
          <a:p>
            <a:r>
              <a:rPr lang="ru-RU" dirty="0" smtClean="0"/>
              <a:t>Участвуют 2 участника от каждой команды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 конкурс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«НАВЕДИ ПОРЯДОК»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полу рассыпан мусор (бумажки), мусорное ведро, совок, веник.</a:t>
            </a:r>
          </a:p>
          <a:p>
            <a:r>
              <a:rPr lang="ru-RU" dirty="0" smtClean="0"/>
              <a:t>Быстрее убрать мусор веником и совком.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614609183_33-p-fon-23-fevralya-dlya-fotoshopa-4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8355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Подведение итогов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создать атмосферу праздника в игре-соревновании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600200"/>
            <a:ext cx="6552728" cy="46371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Создать игровые условия для учащихся, способствующих развитию социальной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активности;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Расширять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кругозор учащихся, развивать коммуникативные способности,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самостоятельность;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чувство коллективизма, взаимопомощи, взаимовыручки.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062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команды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Мальчики по одному тянуть из коробочки кружочки.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699792" y="2420888"/>
          <a:ext cx="6096000" cy="352839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3048000"/>
                <a:gridCol w="3048000"/>
              </a:tblGrid>
              <a:tr h="142647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Команда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«ДЕСАНТНИКИ»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Команда «РАЗВЕДЧИКИ»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10191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 descr="1658167689_37-klublady-ru-p-nadpis-vdv-foto-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9832" y="3933056"/>
            <a:ext cx="2014376" cy="2016224"/>
          </a:xfrm>
          <a:prstGeom prst="rect">
            <a:avLst/>
          </a:prstGeom>
        </p:spPr>
      </p:pic>
      <p:pic>
        <p:nvPicPr>
          <p:cNvPr id="10" name="Рисунок 9" descr="36671bf28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933056"/>
            <a:ext cx="1988840" cy="19888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8680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КОНКУРС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ЮНЫЙ ЗАЩИТНИК ОТЕЧЕСТВА»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2132856"/>
            <a:ext cx="8003232" cy="3993307"/>
          </a:xfrm>
        </p:spPr>
        <p:txBody>
          <a:bodyPr/>
          <a:lstStyle/>
          <a:p>
            <a:r>
              <a:rPr lang="ru-RU" dirty="0" smtClean="0"/>
              <a:t>Угадать </a:t>
            </a:r>
            <a:r>
              <a:rPr lang="ru-RU" dirty="0" smtClean="0"/>
              <a:t>предметы, связанные с армией.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 КОНКУРС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«СТРЕЛКИ»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Участвуют все члены команды. </a:t>
            </a:r>
          </a:p>
          <a:p>
            <a:r>
              <a:rPr lang="ru-RU" dirty="0" smtClean="0"/>
              <a:t>Соревнования по метанию гранат в цель </a:t>
            </a:r>
            <a:r>
              <a:rPr lang="ru-RU" dirty="0" smtClean="0">
                <a:solidFill>
                  <a:srgbClr val="FF0000"/>
                </a:solidFill>
              </a:rPr>
              <a:t>(НУЖНО ПОПАСТЬ В ВЕДРО КОМКАМИ ИЗ ГАЗЕТЫ)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 конкурс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«НЕОБЫЧНЫЙ ХУДОЖНИК»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 завязанными глазами нарисовать воина. Каждый рисует одну какую-нибудь часть.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 КОНКУРС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«БЫСТРОТА»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Каждому надуть шарик и пронести его на голове от одного стульчика к другому.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 конкурс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«ЛЕТЧИКИ»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67744" y="1600200"/>
            <a:ext cx="6419056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Конкурс состоит из двух частей</a:t>
            </a:r>
          </a:p>
          <a:p>
            <a:pPr>
              <a:buNone/>
            </a:pPr>
            <a:r>
              <a:rPr lang="ru-RU" dirty="0" smtClean="0"/>
              <a:t>1) все участники обоих команд должны сделать самолёты и запустить зрителям.</a:t>
            </a:r>
          </a:p>
          <a:p>
            <a:pPr>
              <a:buNone/>
            </a:pPr>
            <a:r>
              <a:rPr lang="ru-RU" dirty="0" smtClean="0"/>
              <a:t>2) на самолетах написаны загадки, зрители отгадывают – за каждый правильный ответ один балл команде.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конкурс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«ГОТОВ ЛИ ТЫ РАБОТАТЬ НА КУХНЕ?»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916832"/>
            <a:ext cx="6203032" cy="420933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Каждой команде – карточка (есть лишние ингредиенты)</a:t>
            </a:r>
          </a:p>
          <a:p>
            <a:pPr>
              <a:buNone/>
            </a:pPr>
            <a:r>
              <a:rPr lang="ru-RU" dirty="0" smtClean="0"/>
              <a:t>1 команда – назвать по одному ингредиенту манной каши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 команда – назвать по одному продукту, необходимому для приготовления супа 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234</Words>
  <Application>Microsoft Office PowerPoint</Application>
  <PresentationFormat>Экран (4:3)</PresentationFormat>
  <Paragraphs>35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Игровой праздник к 23 февраля  для 1-4 классов «А ну-ка, мальчики!»</vt:lpstr>
      <vt:lpstr>Цель: создать атмосферу праздника в игре-соревновании</vt:lpstr>
      <vt:lpstr>2 команды Мальчики по одному тянуть из коробочки кружочки. </vt:lpstr>
      <vt:lpstr>1 КОНКУРС  «ЮНЫЙ ЗАЩИТНИК ОТЕЧЕСТВА»</vt:lpstr>
      <vt:lpstr>2 КОНКУРС  «СТРЕЛКИ»</vt:lpstr>
      <vt:lpstr>3 конкурс  «НЕОБЫЧНЫЙ ХУДОЖНИК»</vt:lpstr>
      <vt:lpstr>4 КОНКУРС  «БЫСТРОТА»</vt:lpstr>
      <vt:lpstr>5 конкурс  «ЛЕТЧИКИ»</vt:lpstr>
      <vt:lpstr>6 конкурс  «ГОТОВ ЛИ ТЫ РАБОТАТЬ НА КУХНЕ?»</vt:lpstr>
      <vt:lpstr>7 конкурс  «ШОФЁР»</vt:lpstr>
      <vt:lpstr>8 конкурс  «НАВЕДИ ПОРЯДОК»</vt:lpstr>
      <vt:lpstr>Подведение итогов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Игровой праздник к 23 февраля  для 1-4 классов «А ну-ка, мальчики!»</dc:title>
  <dc:creator>Ксения Дмитриева</dc:creator>
  <cp:lastModifiedBy>123</cp:lastModifiedBy>
  <cp:revision>2</cp:revision>
  <dcterms:created xsi:type="dcterms:W3CDTF">2024-02-12T05:11:19Z</dcterms:created>
  <dcterms:modified xsi:type="dcterms:W3CDTF">2024-02-21T05:57:01Z</dcterms:modified>
</cp:coreProperties>
</file>