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2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3BA1026-1C1B-4655-9EE3-11604EE2C592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C335FAC-02C7-45B3-AC07-C5AC867F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A1026-1C1B-4655-9EE3-11604EE2C592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5FAC-02C7-45B3-AC07-C5AC867F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A1026-1C1B-4655-9EE3-11604EE2C592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5FAC-02C7-45B3-AC07-C5AC867F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3BA1026-1C1B-4655-9EE3-11604EE2C592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C335FAC-02C7-45B3-AC07-C5AC867FBD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3BA1026-1C1B-4655-9EE3-11604EE2C592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C335FAC-02C7-45B3-AC07-C5AC867F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A1026-1C1B-4655-9EE3-11604EE2C592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5FAC-02C7-45B3-AC07-C5AC867FBD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A1026-1C1B-4655-9EE3-11604EE2C592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5FAC-02C7-45B3-AC07-C5AC867FBD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3BA1026-1C1B-4655-9EE3-11604EE2C592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C335FAC-02C7-45B3-AC07-C5AC867FBD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A1026-1C1B-4655-9EE3-11604EE2C592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35FAC-02C7-45B3-AC07-C5AC867F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3BA1026-1C1B-4655-9EE3-11604EE2C592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C335FAC-02C7-45B3-AC07-C5AC867FBD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3BA1026-1C1B-4655-9EE3-11604EE2C592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C335FAC-02C7-45B3-AC07-C5AC867FBD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3BA1026-1C1B-4655-9EE3-11604EE2C592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C335FAC-02C7-45B3-AC07-C5AC867FB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1571612"/>
            <a:ext cx="6591320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dirty="0" smtClean="0">
                <a:solidFill>
                  <a:srgbClr val="002060"/>
                </a:solidFill>
              </a:rPr>
              <a:t>О пользе каши</a:t>
            </a:r>
            <a:endParaRPr lang="ru-RU" sz="72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57818" y="5000636"/>
            <a:ext cx="3405182" cy="1088670"/>
          </a:xfrm>
        </p:spPr>
        <p:txBody>
          <a:bodyPr>
            <a:noAutofit/>
          </a:bodyPr>
          <a:lstStyle/>
          <a:p>
            <a:r>
              <a:rPr lang="ru-RU" sz="1400" dirty="0" smtClean="0">
                <a:solidFill>
                  <a:srgbClr val="C00000"/>
                </a:solidFill>
              </a:rPr>
              <a:t>Вы</a:t>
            </a:r>
            <a:r>
              <a:rPr lang="ru-RU" sz="1400" b="1" dirty="0" smtClean="0">
                <a:solidFill>
                  <a:srgbClr val="C00000"/>
                </a:solidFill>
              </a:rPr>
              <a:t>полнил: ответственный за питание </a:t>
            </a:r>
          </a:p>
          <a:p>
            <a:r>
              <a:rPr lang="ru-RU" sz="1400" dirty="0" smtClean="0">
                <a:solidFill>
                  <a:srgbClr val="C00000"/>
                </a:solidFill>
              </a:rPr>
              <a:t>Николаева Ксения Валентиновна</a:t>
            </a:r>
            <a:endParaRPr lang="ru-RU" sz="1100" dirty="0"/>
          </a:p>
        </p:txBody>
      </p:sp>
      <p:sp>
        <p:nvSpPr>
          <p:cNvPr id="4" name="TextBox 3"/>
          <p:cNvSpPr txBox="1"/>
          <p:nvPr/>
        </p:nvSpPr>
        <p:spPr>
          <a:xfrm>
            <a:off x="1428728" y="285728"/>
            <a:ext cx="6858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МБОУ «</a:t>
            </a:r>
            <a:r>
              <a:rPr lang="ru-RU" dirty="0" err="1" smtClean="0"/>
              <a:t>Куркинская</a:t>
            </a:r>
            <a:r>
              <a:rPr lang="ru-RU" dirty="0" smtClean="0"/>
              <a:t> основная общеобразовательная школа»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000496" y="6215082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Курки, 2021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2691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Овсяная каша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58" y="1285860"/>
            <a:ext cx="3816424" cy="4021048"/>
          </a:xfrm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270248" y="1285860"/>
            <a:ext cx="4302280" cy="535785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*быстро </a:t>
            </a:r>
            <a:r>
              <a:rPr lang="ru-RU" dirty="0"/>
              <a:t>восстанавливает силы,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*</a:t>
            </a:r>
            <a:r>
              <a:rPr lang="ru-RU" dirty="0" smtClean="0"/>
              <a:t>полезна </a:t>
            </a:r>
            <a:r>
              <a:rPr lang="ru-RU" dirty="0"/>
              <a:t>при </a:t>
            </a:r>
            <a:r>
              <a:rPr lang="ru-RU" dirty="0" smtClean="0"/>
              <a:t>нарушениях </a:t>
            </a:r>
            <a:r>
              <a:rPr lang="ru-RU" dirty="0"/>
              <a:t>обмена веществ в организме.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*</a:t>
            </a:r>
            <a:r>
              <a:rPr lang="ru-RU" dirty="0" smtClean="0"/>
              <a:t>благотворно </a:t>
            </a:r>
            <a:r>
              <a:rPr lang="ru-RU" dirty="0"/>
              <a:t>действует на слизистую желудка и </a:t>
            </a:r>
            <a:r>
              <a:rPr lang="ru-RU" dirty="0" smtClean="0"/>
              <a:t>кишечника, мочеполовой </a:t>
            </a:r>
            <a:r>
              <a:rPr lang="ru-RU" dirty="0"/>
              <a:t>и эндокринных </a:t>
            </a:r>
            <a:r>
              <a:rPr lang="ru-RU" dirty="0" smtClean="0"/>
              <a:t>систем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*</a:t>
            </a:r>
            <a:r>
              <a:rPr lang="ru-RU" dirty="0" smtClean="0"/>
              <a:t>полезна </a:t>
            </a:r>
            <a:r>
              <a:rPr lang="ru-RU" dirty="0"/>
              <a:t>при язвах желудка,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*</a:t>
            </a:r>
            <a:r>
              <a:rPr lang="ru-RU" dirty="0" smtClean="0"/>
              <a:t>помогает </a:t>
            </a:r>
            <a:r>
              <a:rPr lang="ru-RU" dirty="0"/>
              <a:t>при дерматитах,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*</a:t>
            </a:r>
            <a:r>
              <a:rPr lang="ru-RU" dirty="0" smtClean="0"/>
              <a:t>помогает </a:t>
            </a:r>
            <a:r>
              <a:rPr lang="ru-RU" dirty="0"/>
              <a:t>выводить токсины. </a:t>
            </a:r>
          </a:p>
        </p:txBody>
      </p:sp>
    </p:spTree>
    <p:extLst>
      <p:ext uri="{BB962C8B-B14F-4D97-AF65-F5344CB8AC3E}">
        <p14:creationId xmlns:p14="http://schemas.microsoft.com/office/powerpoint/2010/main" xmlns="" val="103373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Овсяная крупа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400" dirty="0" smtClean="0">
                <a:solidFill>
                  <a:srgbClr val="002060"/>
                </a:solidFill>
              </a:rPr>
              <a:t>Из овсяной крупы варят не только каши, но и кисели, пекут печенье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70375" y="2000240"/>
            <a:ext cx="4362410" cy="3247275"/>
          </a:xfrm>
        </p:spPr>
      </p:pic>
    </p:spTree>
    <p:extLst>
      <p:ext uri="{BB962C8B-B14F-4D97-AF65-F5344CB8AC3E}">
        <p14:creationId xmlns:p14="http://schemas.microsoft.com/office/powerpoint/2010/main" xmlns="" val="143337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Ячменная каша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1500174"/>
            <a:ext cx="3960440" cy="2950618"/>
          </a:xfrm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270248" y="1428736"/>
            <a:ext cx="4516594" cy="474346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dirty="0" smtClean="0"/>
              <a:t>*полезна </a:t>
            </a:r>
            <a:r>
              <a:rPr lang="ru-RU" sz="3200" dirty="0"/>
              <a:t>для </a:t>
            </a:r>
            <a:r>
              <a:rPr lang="ru-RU" sz="3200" dirty="0" smtClean="0"/>
              <a:t>сердца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* </a:t>
            </a:r>
            <a:r>
              <a:rPr lang="ru-RU" sz="3200" dirty="0" smtClean="0"/>
              <a:t>укрепляет память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*</a:t>
            </a:r>
            <a:r>
              <a:rPr lang="ru-RU" sz="3200" dirty="0" smtClean="0"/>
              <a:t>благотворно влияет </a:t>
            </a:r>
            <a:r>
              <a:rPr lang="ru-RU" sz="3200" dirty="0"/>
              <a:t>на работу желудка и </a:t>
            </a:r>
            <a:r>
              <a:rPr lang="ru-RU" sz="3200" dirty="0" smtClean="0"/>
              <a:t>кишечник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*</a:t>
            </a:r>
            <a:r>
              <a:rPr lang="ru-RU" sz="3200" dirty="0" smtClean="0"/>
              <a:t>укрепляет кости</a:t>
            </a:r>
            <a:endParaRPr lang="ru-RU" sz="3200" dirty="0"/>
          </a:p>
          <a:p>
            <a:pPr>
              <a:buFont typeface="Arial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923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Ячневая каша – любимая каша Петра </a:t>
            </a:r>
            <a:r>
              <a:rPr lang="en-US" sz="4000" dirty="0" smtClean="0">
                <a:solidFill>
                  <a:srgbClr val="FF0000"/>
                </a:solidFill>
              </a:rPr>
              <a:t>I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33550" y="3171825"/>
            <a:ext cx="1104900" cy="1428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59060" y="1771964"/>
            <a:ext cx="2813401" cy="301435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06989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Манная каша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1727683"/>
            <a:ext cx="3571900" cy="3373460"/>
          </a:xfrm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4230842" cy="4572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*содержит небольшое количество жиров и витаминов</a:t>
            </a:r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*</a:t>
            </a:r>
            <a:r>
              <a:rPr lang="ru-RU" sz="2800" dirty="0" smtClean="0"/>
              <a:t>полезна для восстановления сил после болезни</a:t>
            </a:r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* </a:t>
            </a:r>
            <a:r>
              <a:rPr lang="ru-RU" sz="2800" dirty="0"/>
              <a:t>является достаточно калорийным </a:t>
            </a:r>
            <a:r>
              <a:rPr lang="ru-RU" sz="2800" dirty="0" smtClean="0"/>
              <a:t>блюдом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8954404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5800" y="332656"/>
            <a:ext cx="7924800" cy="6192688"/>
          </a:xfrm>
        </p:spPr>
        <p:txBody>
          <a:bodyPr>
            <a:normAutofit fontScale="90000"/>
          </a:bodyPr>
          <a:lstStyle/>
          <a:p>
            <a:r>
              <a:rPr lang="ru-RU" sz="4400" dirty="0">
                <a:solidFill>
                  <a:srgbClr val="FF0000"/>
                </a:solidFill>
                <a:effectLst/>
              </a:rPr>
              <a:t>Очень всем полезна каша </a:t>
            </a:r>
            <a:br>
              <a:rPr lang="ru-RU" sz="4400" dirty="0">
                <a:solidFill>
                  <a:srgbClr val="FF0000"/>
                </a:solidFill>
                <a:effectLst/>
              </a:rPr>
            </a:br>
            <a:r>
              <a:rPr lang="ru-RU" sz="4400" dirty="0">
                <a:solidFill>
                  <a:srgbClr val="FF0000"/>
                </a:solidFill>
                <a:effectLst/>
              </a:rPr>
              <a:t>Пшённая, перловая, </a:t>
            </a:r>
            <a:br>
              <a:rPr lang="ru-RU" sz="4400" dirty="0">
                <a:solidFill>
                  <a:srgbClr val="FF0000"/>
                </a:solidFill>
                <a:effectLst/>
              </a:rPr>
            </a:br>
            <a:r>
              <a:rPr lang="ru-RU" sz="4400" dirty="0">
                <a:solidFill>
                  <a:srgbClr val="FF0000"/>
                </a:solidFill>
                <a:effectLst/>
              </a:rPr>
              <a:t>Потому, что в этой каше </a:t>
            </a:r>
            <a:br>
              <a:rPr lang="ru-RU" sz="4400" dirty="0">
                <a:solidFill>
                  <a:srgbClr val="FF0000"/>
                </a:solidFill>
                <a:effectLst/>
              </a:rPr>
            </a:br>
            <a:r>
              <a:rPr lang="ru-RU" sz="4400" dirty="0">
                <a:solidFill>
                  <a:srgbClr val="FF0000"/>
                </a:solidFill>
                <a:effectLst/>
              </a:rPr>
              <a:t>Сила стопудовая! </a:t>
            </a:r>
            <a:br>
              <a:rPr lang="ru-RU" sz="4400" dirty="0">
                <a:solidFill>
                  <a:srgbClr val="FF0000"/>
                </a:solidFill>
                <a:effectLst/>
              </a:rPr>
            </a:br>
            <a:r>
              <a:rPr lang="ru-RU" sz="4400" dirty="0">
                <a:solidFill>
                  <a:srgbClr val="FF0000"/>
                </a:solidFill>
                <a:effectLst/>
              </a:rPr>
              <a:t>С детства кашу кушать надо, </a:t>
            </a:r>
            <a:br>
              <a:rPr lang="ru-RU" sz="4400" dirty="0">
                <a:solidFill>
                  <a:srgbClr val="FF0000"/>
                </a:solidFill>
                <a:effectLst/>
              </a:rPr>
            </a:br>
            <a:r>
              <a:rPr lang="ru-RU" sz="4400" dirty="0">
                <a:solidFill>
                  <a:srgbClr val="FF0000"/>
                </a:solidFill>
                <a:effectLst/>
              </a:rPr>
              <a:t>Она лучше шоколада!!! </a:t>
            </a:r>
            <a:br>
              <a:rPr lang="ru-RU" sz="4400" dirty="0">
                <a:solidFill>
                  <a:srgbClr val="FF0000"/>
                </a:solidFill>
                <a:effectLst/>
              </a:rPr>
            </a:br>
            <a:r>
              <a:rPr lang="ru-RU" sz="4400" dirty="0">
                <a:solidFill>
                  <a:srgbClr val="FF0000"/>
                </a:solidFill>
                <a:effectLst/>
              </a:rPr>
              <a:t>Гречку скушай ты с утра, </a:t>
            </a:r>
            <a:br>
              <a:rPr lang="ru-RU" sz="4400" dirty="0">
                <a:solidFill>
                  <a:srgbClr val="FF0000"/>
                </a:solidFill>
                <a:effectLst/>
              </a:rPr>
            </a:br>
            <a:r>
              <a:rPr lang="ru-RU" sz="4400" dirty="0">
                <a:solidFill>
                  <a:srgbClr val="FF0000"/>
                </a:solidFill>
                <a:effectLst/>
              </a:rPr>
              <a:t>День пройдёт, как на ура!!!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 flipV="1">
            <a:off x="685800" y="5943599"/>
            <a:ext cx="7924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6041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04664"/>
            <a:ext cx="7924800" cy="4968552"/>
          </a:xfrm>
        </p:spPr>
        <p:txBody>
          <a:bodyPr/>
          <a:lstStyle/>
          <a:p>
            <a:pPr algn="ctr"/>
            <a:r>
              <a:rPr lang="ru-RU" sz="9600" dirty="0" smtClean="0">
                <a:solidFill>
                  <a:srgbClr val="FF0000"/>
                </a:solidFill>
              </a:rPr>
              <a:t>Доброго здоровья!!!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5877272"/>
            <a:ext cx="7924800" cy="6632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9067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357290" y="142852"/>
            <a:ext cx="6927522" cy="66916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Каша – матушка наша.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2"/>
          </p:nvPr>
        </p:nvSpPr>
        <p:spPr>
          <a:xfrm>
            <a:off x="5364088" y="1600200"/>
            <a:ext cx="3208440" cy="4853136"/>
          </a:xfrm>
        </p:spPr>
        <p:txBody>
          <a:bodyPr/>
          <a:lstStyle/>
          <a:p>
            <a:endParaRPr lang="ru-RU" dirty="0"/>
          </a:p>
          <a:p>
            <a:r>
              <a:rPr lang="ru-RU" sz="3600" b="1" dirty="0" smtClean="0">
                <a:solidFill>
                  <a:srgbClr val="002060"/>
                </a:solidFill>
              </a:rPr>
              <a:t>С кашей будем мы дружить,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Лет до ста мы будем жить!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1071546"/>
            <a:ext cx="4893124" cy="5455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78590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14348" y="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Русская каша – самое важное блюдо национальной русской кухни.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1428736"/>
            <a:ext cx="3852566" cy="43096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Объект 7"/>
          <p:cNvSpPr>
            <a:spLocks noGrp="1"/>
          </p:cNvSpPr>
          <p:nvPr>
            <p:ph sz="quarter" idx="2"/>
          </p:nvPr>
        </p:nvSpPr>
        <p:spPr>
          <a:xfrm>
            <a:off x="4429124" y="1428736"/>
            <a:ext cx="4214842" cy="521497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На Руси кашу почитали, варили, зерно запаривали. Душистая каша из печи, да в глиняном горшочке – что может быть питательней и полезней. 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63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2910" y="0"/>
            <a:ext cx="7543800" cy="7270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Праздник каши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340768"/>
            <a:ext cx="4176464" cy="5400600"/>
          </a:xfrm>
        </p:spPr>
      </p:pic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857752" y="1357298"/>
            <a:ext cx="3657600" cy="3886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У каши есть свой праздник – так и называется «Мирская каша». Отмечается он 26 июня.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661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4348" y="0"/>
            <a:ext cx="7467600" cy="79690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Наша еда – каша.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1214422"/>
            <a:ext cx="4320480" cy="4968552"/>
          </a:xfrm>
        </p:spPr>
      </p:pic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4857752" y="1142984"/>
            <a:ext cx="3657600" cy="457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Цельное зерно несет в себе силу природную, силу земли-матушки. Потому так полезна каша.</a:t>
            </a:r>
            <a:endParaRPr lang="ru-RU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490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7467600" cy="72547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Основное достоинство каши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34" y="1285860"/>
            <a:ext cx="3701526" cy="4286280"/>
          </a:xfrm>
        </p:spPr>
      </p:pic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4230842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	Содержащийся </a:t>
            </a:r>
            <a:r>
              <a:rPr lang="ru-RU" sz="2800" dirty="0" smtClean="0"/>
              <a:t>белок в кашах хорошо усваивается организмом.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	Содержащиеся </a:t>
            </a:r>
            <a:r>
              <a:rPr lang="ru-RU" sz="2800" dirty="0" smtClean="0"/>
              <a:t>углеводы в кашах служат источником энергии для организма.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424327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Пшенная каша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34" y="1428736"/>
            <a:ext cx="3332291" cy="3523832"/>
          </a:xfrm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270248" y="1214422"/>
            <a:ext cx="4302280" cy="564357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/>
              <a:t>*полезна </a:t>
            </a:r>
            <a:r>
              <a:rPr lang="ru-RU" dirty="0"/>
              <a:t>при заболеваниях пищеварительного тракта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*</a:t>
            </a:r>
            <a:r>
              <a:rPr lang="ru-RU" dirty="0" smtClean="0"/>
              <a:t>сердечнососудистой </a:t>
            </a:r>
            <a:r>
              <a:rPr lang="ru-RU" dirty="0"/>
              <a:t>системы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*</a:t>
            </a:r>
            <a:r>
              <a:rPr lang="ru-RU" dirty="0" smtClean="0"/>
              <a:t>помогает </a:t>
            </a:r>
            <a:r>
              <a:rPr lang="ru-RU" dirty="0"/>
              <a:t>при нервном перенапряжении и хронической усталости.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*</a:t>
            </a:r>
            <a:r>
              <a:rPr lang="ru-RU" dirty="0" smtClean="0"/>
              <a:t>при </a:t>
            </a:r>
            <a:r>
              <a:rPr lang="ru-RU" dirty="0"/>
              <a:t>авитаминозе,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*</a:t>
            </a:r>
            <a:r>
              <a:rPr lang="ru-RU" dirty="0" smtClean="0"/>
              <a:t>сниженном иммунитете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1530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Гречневая каша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58" y="1571612"/>
            <a:ext cx="3744415" cy="3523262"/>
          </a:xfrm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00562" y="1600200"/>
            <a:ext cx="4214842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solidFill>
                  <a:srgbClr val="002060"/>
                </a:solidFill>
              </a:rPr>
              <a:t>*</a:t>
            </a:r>
            <a:r>
              <a:rPr lang="ru-RU" sz="3600" dirty="0" smtClean="0">
                <a:solidFill>
                  <a:srgbClr val="002060"/>
                </a:solidFill>
              </a:rPr>
              <a:t>полезна </a:t>
            </a:r>
            <a:r>
              <a:rPr lang="ru-RU" sz="3600" dirty="0">
                <a:solidFill>
                  <a:srgbClr val="002060"/>
                </a:solidFill>
              </a:rPr>
              <a:t>для кишечника, </a:t>
            </a:r>
            <a:endParaRPr lang="ru-RU" sz="36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36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*</a:t>
            </a:r>
            <a:r>
              <a:rPr lang="ru-RU" sz="3600" dirty="0" smtClean="0">
                <a:solidFill>
                  <a:srgbClr val="002060"/>
                </a:solidFill>
              </a:rPr>
              <a:t>печени  </a:t>
            </a:r>
            <a:endParaRPr lang="ru-RU" sz="36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36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*поджелудочной </a:t>
            </a:r>
            <a:r>
              <a:rPr lang="ru-RU" sz="3600" dirty="0" smtClean="0">
                <a:solidFill>
                  <a:srgbClr val="002060"/>
                </a:solidFill>
              </a:rPr>
              <a:t>железы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944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Рисовая каша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58" y="1571612"/>
            <a:ext cx="3528392" cy="3807874"/>
          </a:xfrm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4302280" cy="45720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4400" dirty="0" smtClean="0">
                <a:solidFill>
                  <a:srgbClr val="002060"/>
                </a:solidFill>
              </a:rPr>
              <a:t>*полезна людям, склонным </a:t>
            </a:r>
            <a:r>
              <a:rPr lang="ru-RU" sz="4400" dirty="0">
                <a:solidFill>
                  <a:srgbClr val="002060"/>
                </a:solidFill>
              </a:rPr>
              <a:t>к </a:t>
            </a:r>
            <a:r>
              <a:rPr lang="ru-RU" sz="4400" dirty="0" smtClean="0">
                <a:solidFill>
                  <a:srgbClr val="002060"/>
                </a:solidFill>
              </a:rPr>
              <a:t>полноте</a:t>
            </a:r>
          </a:p>
          <a:p>
            <a:pPr marL="0" indent="0">
              <a:buNone/>
            </a:pPr>
            <a:endParaRPr lang="ru-RU" sz="4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4400" dirty="0" smtClean="0">
                <a:solidFill>
                  <a:srgbClr val="002060"/>
                </a:solidFill>
              </a:rPr>
              <a:t>*</a:t>
            </a:r>
            <a:r>
              <a:rPr lang="ru-RU" sz="4400" dirty="0" smtClean="0">
                <a:solidFill>
                  <a:srgbClr val="002060"/>
                </a:solidFill>
              </a:rPr>
              <a:t>благотворно </a:t>
            </a:r>
            <a:r>
              <a:rPr lang="ru-RU" sz="4400" dirty="0">
                <a:solidFill>
                  <a:srgbClr val="002060"/>
                </a:solidFill>
              </a:rPr>
              <a:t>влияет на формирование костной системы и умственное развитие детей</a:t>
            </a:r>
            <a:r>
              <a:rPr lang="ru-RU" sz="4400" b="1" dirty="0">
                <a:solidFill>
                  <a:srgbClr val="002060"/>
                </a:solidFill>
              </a:rPr>
              <a:t> </a:t>
            </a:r>
            <a:endParaRPr lang="ru-RU" sz="4400" dirty="0" smtClean="0">
              <a:solidFill>
                <a:srgbClr val="002060"/>
              </a:solidFill>
            </a:endParaRP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413038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150</TotalTime>
  <Words>297</Words>
  <Application>Microsoft Office PowerPoint</Application>
  <PresentationFormat>Экран (4:3)</PresentationFormat>
  <Paragraphs>70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О пользе каши</vt:lpstr>
      <vt:lpstr>Каша – матушка наша.</vt:lpstr>
      <vt:lpstr>Русская каша – самое важное блюдо национальной русской кухни.</vt:lpstr>
      <vt:lpstr>Праздник каши</vt:lpstr>
      <vt:lpstr>Наша еда – каша.</vt:lpstr>
      <vt:lpstr>Основное достоинство каши</vt:lpstr>
      <vt:lpstr>Пшенная каша</vt:lpstr>
      <vt:lpstr>Гречневая каша</vt:lpstr>
      <vt:lpstr>Рисовая каша</vt:lpstr>
      <vt:lpstr>Овсяная каша</vt:lpstr>
      <vt:lpstr>Овсяная крупа</vt:lpstr>
      <vt:lpstr>Ячменная каша</vt:lpstr>
      <vt:lpstr>Ячневая каша – любимая каша Петра I</vt:lpstr>
      <vt:lpstr>Манная каша</vt:lpstr>
      <vt:lpstr>Очень всем полезна каша  Пшённая, перловая,  Потому, что в этой каше  Сила стопудовая!  С детства кашу кушать надо,  Она лучше шоколада!!!  Гречку скушай ты с утра,  День пройдёт, как на ура!!! </vt:lpstr>
      <vt:lpstr>Доброго здоровья!!!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Настя</dc:creator>
  <cp:lastModifiedBy>123</cp:lastModifiedBy>
  <cp:revision>14</cp:revision>
  <dcterms:created xsi:type="dcterms:W3CDTF">2013-11-14T21:41:40Z</dcterms:created>
  <dcterms:modified xsi:type="dcterms:W3CDTF">2021-06-08T05:26:02Z</dcterms:modified>
</cp:coreProperties>
</file>