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62" r:id="rId5"/>
    <p:sldId id="258" r:id="rId6"/>
    <p:sldId id="265" r:id="rId7"/>
    <p:sldId id="259" r:id="rId8"/>
    <p:sldId id="260" r:id="rId9"/>
    <p:sldId id="261" r:id="rId10"/>
    <p:sldId id="263" r:id="rId11"/>
    <p:sldId id="270" r:id="rId12"/>
    <p:sldId id="264" r:id="rId13"/>
    <p:sldId id="266" r:id="rId14"/>
    <p:sldId id="267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DA26-51FE-4E9E-AF95-D2E61ACA6C74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872A-F1CE-43E0-BCC8-E7D0F35415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DA26-51FE-4E9E-AF95-D2E61ACA6C74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872A-F1CE-43E0-BCC8-E7D0F35415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DA26-51FE-4E9E-AF95-D2E61ACA6C74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872A-F1CE-43E0-BCC8-E7D0F35415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DA26-51FE-4E9E-AF95-D2E61ACA6C74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872A-F1CE-43E0-BCC8-E7D0F35415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DA26-51FE-4E9E-AF95-D2E61ACA6C74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872A-F1CE-43E0-BCC8-E7D0F35415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DA26-51FE-4E9E-AF95-D2E61ACA6C74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872A-F1CE-43E0-BCC8-E7D0F35415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DA26-51FE-4E9E-AF95-D2E61ACA6C74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872A-F1CE-43E0-BCC8-E7D0F35415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DA26-51FE-4E9E-AF95-D2E61ACA6C74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872A-F1CE-43E0-BCC8-E7D0F35415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DA26-51FE-4E9E-AF95-D2E61ACA6C74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872A-F1CE-43E0-BCC8-E7D0F35415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DA26-51FE-4E9E-AF95-D2E61ACA6C74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872A-F1CE-43E0-BCC8-E7D0F35415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DA26-51FE-4E9E-AF95-D2E61ACA6C74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872A-F1CE-43E0-BCC8-E7D0F35415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8DA26-51FE-4E9E-AF95-D2E61ACA6C74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6872A-F1CE-43E0-BCC8-E7D0F35415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14291"/>
            <a:ext cx="7772400" cy="500066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МКОУ «Куркинская ООШ»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1500174"/>
            <a:ext cx="714380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6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ГОРЯЧИЕ ТОЧКИ….</a:t>
            </a:r>
          </a:p>
          <a:p>
            <a:pPr algn="ctr"/>
            <a:r>
              <a:rPr lang="ru-RU" sz="6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ВЫ ЖЖЕТЕ СЕРДЦЕ МОЕ…</a:t>
            </a:r>
            <a:endParaRPr lang="ru-RU" sz="6000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80826" y="6000768"/>
            <a:ext cx="31631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Материал подготовлен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активистами школьного музея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АНДРЕЕВ ЮРИЙ НИКОЛАЕВИЧ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C:\Documents and Settings\1\Мои документы\рамки\BESTFRAM\BORDR074.WM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57297"/>
            <a:ext cx="4071966" cy="5154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785926"/>
            <a:ext cx="3214710" cy="4181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500562" y="1500174"/>
            <a:ext cx="4286280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Андреев Юрий Николаевич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Дата и место рождения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  9.03.1965       д.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Афонасково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Артинского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района, Свердловской области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Какую школу заканчивал, сколько классов  -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Куркинская средняя школа, 10 классов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учебы, работы или службы после окончания школы –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спту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красноуфимск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водитель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Год призвания в армию -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1.04. в 1983 году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прохождения службы в Афганистане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г.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Гардез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Воинская часть, войска –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стрелок-зенитчик 56 бригады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Черчинской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Краснознаменной десантно-штурмовой бригады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Наград  - --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 занимается сейчас – --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настоящее время проживает в д.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Афонасково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АНДРЕЕВ ЮРИЙ НИКОЛАЕВИЧ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285860"/>
            <a:ext cx="3983252" cy="5311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26" y="285728"/>
            <a:ext cx="8786874" cy="868346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ЯНДОЛИН АЛЕКСАНДР ИВАНОВИЧ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857364"/>
            <a:ext cx="3305002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4572000" y="1500174"/>
            <a:ext cx="4214842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Яндолин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Александр Иванович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Дата и место рождения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    03.08.1962г.     д.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Афонасково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Артинского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района, Свердловской области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Какую школу заканчивал, сколько классов  -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Куркинская средняя школа, 10 классов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учебы, работы или службы после окончания школы –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совхоз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артинский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Год призвания в армию -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1980  году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прохождения службы в Афганистане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краснодар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кабул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Воинская часть, войска –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войска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связи,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шифровальщик радиограмм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Наград  - --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 занимается сейчас – --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настоящее время проживает в д.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Афонасково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C:\Documents and Settings\1\Мои документы\рамки\BESTFRAM\BORDR07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285860"/>
            <a:ext cx="4232912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Награды,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служивших в Афганистане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85926"/>
            <a:ext cx="2495754" cy="3518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2500306"/>
            <a:ext cx="2469771" cy="3853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1857364"/>
            <a:ext cx="2386373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«День памяти о россиянах, исполнявших служебный долг за пределами Отечества".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Вывод советских войск из Афганистана начался 15 мая 1988 года, в соответствии с заключёнными в апреле 1988 года Женевскими соглашениями о политическом урегулировании положения вокруг ДРА. Советский Союз обязался вывести свой контингент в девятимесячный срок, т.е. до 15 февраля следующего года.</a:t>
            </a:r>
          </a:p>
          <a:p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По сообщениям, в первые три месяца Афганистан покинули 50 183 военнослужащих. Ещё 50 100 человек вернулись в СССР в период с 15 августа 1988 года по 15 февраля 1989 года.</a:t>
            </a:r>
          </a:p>
          <a:p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Операция по выводу войск постоянно подвергалась атакам со стороны моджахедов. По информации газеты «Вашингтон пост», всего в этот период было убито 523 советских солдата.</a:t>
            </a:r>
          </a:p>
          <a:p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15 февраля 1989 года генерал-лейтенант Борис Громов, согласно официальной версии, стал последним советским военнослужащим, переступившим границу двух стран. В действительности на территории Афганистана оставались как советские военнослужащие, попавшие в плен к моджахедам, так и подразделения пограничников, прикрывавшие вывод войск и вернувшиеся на территорию СССР только во второй половине дня 15 февраля. Погранвойска КГБ СССР выполняли задачи по охране советско-афганской границы отдельными подразделениями на территории Афганистана до апреля 1989 года</a:t>
            </a:r>
          </a:p>
          <a:p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15 февраля 1989 года последний бронетранспортер с нашими воинами пересек мост Дружбы через Амударью, по фарватеру которой проходит граница с Афганистаном.</a:t>
            </a:r>
          </a:p>
          <a:p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«Никто не забыт. Ничто не забыто» Вечная память героям !!!</a:t>
            </a:r>
          </a:p>
          <a:p>
            <a:endParaRPr lang="ru-RU" sz="6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 numCol="2">
            <a:noAutofit/>
          </a:bodyPr>
          <a:lstStyle/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	ВЕТЕРАНАМ АФГАНСКОЙ ВОЙНЫ ПОСВЯЩАЕТСЯ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Там в горах в декабре холода,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позёмкою вьюга метёт,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Но застыла с тех пор вся страна -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Время больше её не идёт.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 вагонный колёс перестук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Тридцать лет пронеслись, словно миг,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Уже дедом зовёт меня внук,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Отзываюсь, хотя не привык.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Почему же года так летят?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Почему? Мне скажи, старина -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висках у всех наших ребят,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Как награда блестит седина.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Мы все молоды были тогда,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Но запомним на все времена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Наши лучшие в жизни года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друзей боевых имена.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Вам ребята, что там полегли -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Наша память и вечный покой,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Молодыми от нас вы ушли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И назад не вернулись домой.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 наш ротный - всегда молодой,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Вспоминаем тебя каждый раз,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Эх, Серёга, ну как ты, родной ?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Помолись там у Бога за нас !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Боевые друзья вы мои,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Наши годы бегут, ну и пусть,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Но в глазах не погаснут огни,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вы в них не увидите грусть.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C:\Documents and Settings\1\Мои документы\рамки\BESTFRAM\BORDR074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929718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lnSpcReduction="10000"/>
          </a:bodyPr>
          <a:lstStyle/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А знаешь ли ты, как быть трудно Солдатом?</a:t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Нести эту ношу, а попросту - крест? ...</a:t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Получен приказ и идешь с автоматом,</a:t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Топча сапогом чьи-то жизни окрест...</a:t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Там мирные жители кров обживая,</a:t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Растили детей, продолжая свой род.</a:t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За нами осталась земля неживая...</a:t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Поди, разберись,- где тут враг, где народ.</a:t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Пред нами отцам нет нужды объясняться,</a:t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Оправдана жизнью войны той цена...</a:t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Нам выпала доля друг с другом сражаться,</a:t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Но в этом, поверьте, не наша вина.</a:t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А сколько еще этих войн по России,</a:t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И сколько еще не придут с этих войн...</a:t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У жен, матерей, у детей не спросили,</a:t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Отняли любимых, и бросили в бой!</a:t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У гребня войны слишком частые зубья...</a:t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Где пуля ошиблась, - скосил пулемет...</a:t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А в сердце нарыв, а на совести струпья,</a:t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И вряд ли со временем это пройдет...</a:t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C:\Documents and Settings\1\Мои документы\рамки\BESTFRAM\BORDR074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988" y="214290"/>
            <a:ext cx="8873168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571612"/>
            <a:ext cx="4071966" cy="2677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СЕНАЕВ СЕМЕН ИВАНОВИЧ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C:\Documents and Settings\1\Мои документы\рамки\BESTFRAM\BORDR074.WM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392591" y="1749859"/>
            <a:ext cx="5357153" cy="4286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ученик3\Рабочий стол\Новая папка\d 00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714488"/>
            <a:ext cx="320076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4643438" y="1318022"/>
            <a:ext cx="4143404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Сенаев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Семен Иванович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Дата и место рождения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07.04.1966 года, с. Курки,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Артинского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района, Свердловской области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Какую школу заканчивал, сколько классов  -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Куркинская средняя школа, 8 классов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учебы, работы или службы после окончания школы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СПТУ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5, г. Красноуфимск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Год призвания в армию -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1985 году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прохождения службы в Афганистане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Воинская часть войска -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24785, мотострелковый полк  водитель санитарной машины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Наград  -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имеет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 занимается сейчас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строительная корпорация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Маяк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водитель автобуса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настоящее время проживает в селе Курки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480"/>
            <a:ext cx="471487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092" y="571480"/>
            <a:ext cx="4714908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56" y="3500438"/>
            <a:ext cx="5294328" cy="318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688" y="142852"/>
            <a:ext cx="8644030" cy="1143000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БАЙРАМАЛОВ ПАВЕЛ ДМИТРИЕВИЧ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C:\Documents and Settings\1\Мои документы\рамки\BESTFRAM\BORDR074.WM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435771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ученик\Local Settings\Temporary Internet Files\Content.Word\DSC0253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143116"/>
            <a:ext cx="342902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786314" y="1428736"/>
            <a:ext cx="4143404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Байрамалов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Павел Дмитриевич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Дата и место рождения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16.01.1961, д.Большая Тавра,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Красноуфимского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района, Свердловской области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Какую школу заканчивал, сколько классов  -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Кумкурганская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средняя школа, Узбекская ССР, 8 классов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учебы, работы или службы после окончания школы –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 Термез, СПТУ,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газоэлектросварщик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Год призвания в армию -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1980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прохождения службы в Афганистане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Шейхан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Кабул,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Джалалабат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танковые войска, наводчик  орудий средних танков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Воинская часть войска –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140 армия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Наград  - --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 занимается сейчас –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работает в АПК «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Артинская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настоящее время проживает в селе Курки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ИВАНАЕВ АЛЕКСАНДР ЕГОРОВИЧ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C:\Documents and Settings\1\Мои документы\рамки\BESTFRAM\BORDR074.WM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214422"/>
            <a:ext cx="4286280" cy="5264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643438" y="1428736"/>
            <a:ext cx="400052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ФИО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Иванаев Александр</a:t>
            </a:r>
            <a:endParaRPr lang="ru-RU" sz="16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Дата и место рождения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1964, с. Курки, </a:t>
            </a:r>
            <a:r>
              <a:rPr lang="ru-RU" sz="1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Артинского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района, Свердловской области</a:t>
            </a:r>
            <a:endParaRPr lang="ru-RU" sz="16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Какую школу заканчивал, сколько классов  - 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Куркинская средняя школа, 10 классов</a:t>
            </a:r>
            <a:endParaRPr lang="ru-RU" sz="16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учебы, работы или службы после окончания школы </a:t>
            </a:r>
            <a:r>
              <a:rPr lang="ru-RU" sz="1600" b="1" dirty="0" smtClean="0"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совхоз «</a:t>
            </a:r>
            <a:r>
              <a:rPr lang="ru-RU" sz="1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Куркинский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lang="ru-RU" sz="16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Год призвания в армию - 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1983 году</a:t>
            </a:r>
            <a:endParaRPr lang="ru-RU" sz="16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прохождения службы в Афганистане 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Термез, </a:t>
            </a:r>
            <a:r>
              <a:rPr lang="ru-RU" sz="1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Мазаришариф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граница с Советским союзом</a:t>
            </a:r>
            <a:endParaRPr lang="ru-RU" sz="16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Воинская часть, войска </a:t>
            </a:r>
            <a:r>
              <a:rPr lang="ru-RU" sz="1600" b="1" dirty="0" smtClean="0"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гранатометчик</a:t>
            </a:r>
            <a:endParaRPr lang="ru-RU" sz="16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Наград  - </a:t>
            </a:r>
            <a:endParaRPr lang="ru-RU" sz="16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 занимается сейчас </a:t>
            </a:r>
            <a:r>
              <a:rPr lang="ru-RU" sz="1600" b="1" dirty="0" smtClean="0"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проживал в с. Курки, работал в совхозе «</a:t>
            </a:r>
            <a:r>
              <a:rPr lang="ru-RU" sz="1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Куркинский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lang="ru-RU" sz="16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785926"/>
            <a:ext cx="2958134" cy="4144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ИВАНОВ ЮРИЙ ЯКОВЛЕВИЧ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785926"/>
            <a:ext cx="3110843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C:\Documents and Settings\1\Мои документы\рамки\BESTFRAM\BORDR07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-160428" y="1660570"/>
            <a:ext cx="5178580" cy="4286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43438" y="1285860"/>
            <a:ext cx="428628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Иванов Юрий Яковлевич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Дата и место рождения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14.11.1965      д.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Афонасково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Артинского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района, Свердловской области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Какую школу заканчивал, сколько классов  -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Куркинская средняя школа, 10 классов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учебы, работы или службы после окончания школы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учился на шофера, автохозяйство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Год призвания в армию -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1984 году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прохождения службы в Афганистане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Кабул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Воинская часть, войска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оператор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наводчик БМП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Наград  -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 занимается сейчас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--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настоящее время проживает в д.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Афонасково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ИВАНОВ ЮРИЙ ЯКОВЛЕВИЧ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500174"/>
            <a:ext cx="314498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428736"/>
            <a:ext cx="3370560" cy="4455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492922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3500438"/>
            <a:ext cx="4786346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638</Words>
  <Application>Microsoft Office PowerPoint</Application>
  <PresentationFormat>Экран (4:3)</PresentationFormat>
  <Paragraphs>89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МКОУ «Куркинская ООШ»</vt:lpstr>
      <vt:lpstr>Слайд 2</vt:lpstr>
      <vt:lpstr>СЕНАЕВ СЕМЕН ИВАНОВИЧ</vt:lpstr>
      <vt:lpstr>Слайд 4</vt:lpstr>
      <vt:lpstr>БАЙРАМАЛОВ ПАВЕЛ ДМИТРИЕВИЧ</vt:lpstr>
      <vt:lpstr>ИВАНАЕВ АЛЕКСАНДР ЕГОРОВИЧ</vt:lpstr>
      <vt:lpstr>ИВАНОВ ЮРИЙ ЯКОВЛЕВИЧ</vt:lpstr>
      <vt:lpstr>ИВАНОВ ЮРИЙ ЯКОВЛЕВИЧ</vt:lpstr>
      <vt:lpstr>Слайд 9</vt:lpstr>
      <vt:lpstr>АНДРЕЕВ ЮРИЙ НИКОЛАЕВИЧ</vt:lpstr>
      <vt:lpstr>АНДРЕЕВ ЮРИЙ НИКОЛАЕВИЧ</vt:lpstr>
      <vt:lpstr>ЯНДОЛИН АЛЕКСАНДР ИВАНОВИЧ</vt:lpstr>
      <vt:lpstr>Награды,  служивших в Афганистане</vt:lpstr>
      <vt:lpstr>Слайд 14</vt:lpstr>
      <vt:lpstr>Слайд 15</vt:lpstr>
    </vt:vector>
  </TitlesOfParts>
  <Company>школа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МКОУ «Куркинская ООШ»</dc:title>
  <dc:creator>ученик</dc:creator>
  <cp:lastModifiedBy>ученик</cp:lastModifiedBy>
  <cp:revision>11</cp:revision>
  <dcterms:created xsi:type="dcterms:W3CDTF">2014-02-25T04:39:01Z</dcterms:created>
  <dcterms:modified xsi:type="dcterms:W3CDTF">2014-02-25T05:52:13Z</dcterms:modified>
</cp:coreProperties>
</file>