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82" r:id="rId3"/>
    <p:sldId id="271" r:id="rId4"/>
    <p:sldId id="260" r:id="rId5"/>
    <p:sldId id="257" r:id="rId6"/>
    <p:sldId id="261" r:id="rId7"/>
    <p:sldId id="258" r:id="rId8"/>
    <p:sldId id="275" r:id="rId9"/>
    <p:sldId id="259" r:id="rId10"/>
    <p:sldId id="262" r:id="rId11"/>
    <p:sldId id="263" r:id="rId12"/>
    <p:sldId id="264" r:id="rId13"/>
    <p:sldId id="267" r:id="rId14"/>
    <p:sldId id="265" r:id="rId15"/>
    <p:sldId id="280" r:id="rId16"/>
    <p:sldId id="268" r:id="rId17"/>
    <p:sldId id="272" r:id="rId18"/>
    <p:sldId id="274" r:id="rId19"/>
    <p:sldId id="276" r:id="rId20"/>
    <p:sldId id="277" r:id="rId21"/>
    <p:sldId id="278" r:id="rId22"/>
    <p:sldId id="279" r:id="rId23"/>
    <p:sldId id="266" r:id="rId24"/>
    <p:sldId id="269" r:id="rId25"/>
    <p:sldId id="281" r:id="rId26"/>
    <p:sldId id="283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18435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18436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>
                  <a:gd name="T0" fmla="*/ 16 w 596"/>
                  <a:gd name="T1" fmla="*/ 370 h 666"/>
                  <a:gd name="T2" fmla="*/ 6 w 596"/>
                  <a:gd name="T3" fmla="*/ 341 h 666"/>
                  <a:gd name="T4" fmla="*/ 0 w 596"/>
                  <a:gd name="T5" fmla="*/ 289 h 666"/>
                  <a:gd name="T6" fmla="*/ 4 w 596"/>
                  <a:gd name="T7" fmla="*/ 222 h 666"/>
                  <a:gd name="T8" fmla="*/ 25 w 596"/>
                  <a:gd name="T9" fmla="*/ 151 h 666"/>
                  <a:gd name="T10" fmla="*/ 69 w 596"/>
                  <a:gd name="T11" fmla="*/ 84 h 666"/>
                  <a:gd name="T12" fmla="*/ 142 w 596"/>
                  <a:gd name="T13" fmla="*/ 31 h 666"/>
                  <a:gd name="T14" fmla="*/ 247 w 596"/>
                  <a:gd name="T15" fmla="*/ 2 h 666"/>
                  <a:gd name="T16" fmla="*/ 380 w 596"/>
                  <a:gd name="T17" fmla="*/ 9 h 666"/>
                  <a:gd name="T18" fmla="*/ 484 w 596"/>
                  <a:gd name="T19" fmla="*/ 68 h 666"/>
                  <a:gd name="T20" fmla="*/ 554 w 596"/>
                  <a:gd name="T21" fmla="*/ 165 h 666"/>
                  <a:gd name="T22" fmla="*/ 591 w 596"/>
                  <a:gd name="T23" fmla="*/ 284 h 666"/>
                  <a:gd name="T24" fmla="*/ 595 w 596"/>
                  <a:gd name="T25" fmla="*/ 409 h 666"/>
                  <a:gd name="T26" fmla="*/ 566 w 596"/>
                  <a:gd name="T27" fmla="*/ 525 h 666"/>
                  <a:gd name="T28" fmla="*/ 507 w 596"/>
                  <a:gd name="T29" fmla="*/ 615 h 666"/>
                  <a:gd name="T30" fmla="*/ 417 w 596"/>
                  <a:gd name="T31" fmla="*/ 663 h 666"/>
                  <a:gd name="T32" fmla="*/ 389 w 596"/>
                  <a:gd name="T33" fmla="*/ 659 h 666"/>
                  <a:gd name="T34" fmla="*/ 441 w 596"/>
                  <a:gd name="T35" fmla="*/ 617 h 666"/>
                  <a:gd name="T36" fmla="*/ 482 w 596"/>
                  <a:gd name="T37" fmla="*/ 544 h 666"/>
                  <a:gd name="T38" fmla="*/ 509 w 596"/>
                  <a:gd name="T39" fmla="*/ 454 h 666"/>
                  <a:gd name="T40" fmla="*/ 520 w 596"/>
                  <a:gd name="T41" fmla="*/ 355 h 666"/>
                  <a:gd name="T42" fmla="*/ 514 w 596"/>
                  <a:gd name="T43" fmla="*/ 258 h 666"/>
                  <a:gd name="T44" fmla="*/ 485 w 596"/>
                  <a:gd name="T45" fmla="*/ 174 h 666"/>
                  <a:gd name="T46" fmla="*/ 433 w 596"/>
                  <a:gd name="T47" fmla="*/ 112 h 666"/>
                  <a:gd name="T48" fmla="*/ 341 w 596"/>
                  <a:gd name="T49" fmla="*/ 75 h 666"/>
                  <a:gd name="T50" fmla="*/ 246 w 596"/>
                  <a:gd name="T51" fmla="*/ 61 h 666"/>
                  <a:gd name="T52" fmla="*/ 174 w 596"/>
                  <a:gd name="T53" fmla="*/ 71 h 666"/>
                  <a:gd name="T54" fmla="*/ 121 w 596"/>
                  <a:gd name="T55" fmla="*/ 101 h 666"/>
                  <a:gd name="T56" fmla="*/ 84 w 596"/>
                  <a:gd name="T57" fmla="*/ 149 h 666"/>
                  <a:gd name="T58" fmla="*/ 57 w 596"/>
                  <a:gd name="T59" fmla="*/ 206 h 666"/>
                  <a:gd name="T60" fmla="*/ 40 w 596"/>
                  <a:gd name="T61" fmla="*/ 272 h 666"/>
                  <a:gd name="T62" fmla="*/ 28 w 596"/>
                  <a:gd name="T63" fmla="*/ 339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37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25 h 237"/>
                  <a:gd name="T4" fmla="*/ 3 w 257"/>
                  <a:gd name="T5" fmla="*/ 50 h 237"/>
                  <a:gd name="T6" fmla="*/ 6 w 257"/>
                  <a:gd name="T7" fmla="*/ 75 h 237"/>
                  <a:gd name="T8" fmla="*/ 11 w 257"/>
                  <a:gd name="T9" fmla="*/ 98 h 237"/>
                  <a:gd name="T10" fmla="*/ 18 w 257"/>
                  <a:gd name="T11" fmla="*/ 119 h 237"/>
                  <a:gd name="T12" fmla="*/ 27 w 257"/>
                  <a:gd name="T13" fmla="*/ 141 h 237"/>
                  <a:gd name="T14" fmla="*/ 38 w 257"/>
                  <a:gd name="T15" fmla="*/ 161 h 237"/>
                  <a:gd name="T16" fmla="*/ 51 w 257"/>
                  <a:gd name="T17" fmla="*/ 178 h 237"/>
                  <a:gd name="T18" fmla="*/ 67 w 257"/>
                  <a:gd name="T19" fmla="*/ 194 h 237"/>
                  <a:gd name="T20" fmla="*/ 86 w 257"/>
                  <a:gd name="T21" fmla="*/ 208 h 237"/>
                  <a:gd name="T22" fmla="*/ 106 w 257"/>
                  <a:gd name="T23" fmla="*/ 219 h 237"/>
                  <a:gd name="T24" fmla="*/ 131 w 257"/>
                  <a:gd name="T25" fmla="*/ 228 h 237"/>
                  <a:gd name="T26" fmla="*/ 158 w 257"/>
                  <a:gd name="T27" fmla="*/ 234 h 237"/>
                  <a:gd name="T28" fmla="*/ 188 w 257"/>
                  <a:gd name="T29" fmla="*/ 237 h 237"/>
                  <a:gd name="T30" fmla="*/ 220 w 257"/>
                  <a:gd name="T31" fmla="*/ 236 h 237"/>
                  <a:gd name="T32" fmla="*/ 257 w 257"/>
                  <a:gd name="T33" fmla="*/ 232 h 237"/>
                  <a:gd name="T34" fmla="*/ 224 w 257"/>
                  <a:gd name="T35" fmla="*/ 227 h 237"/>
                  <a:gd name="T36" fmla="*/ 195 w 257"/>
                  <a:gd name="T37" fmla="*/ 220 h 237"/>
                  <a:gd name="T38" fmla="*/ 170 w 257"/>
                  <a:gd name="T39" fmla="*/ 212 h 237"/>
                  <a:gd name="T40" fmla="*/ 148 w 257"/>
                  <a:gd name="T41" fmla="*/ 204 h 237"/>
                  <a:gd name="T42" fmla="*/ 128 w 257"/>
                  <a:gd name="T43" fmla="*/ 193 h 237"/>
                  <a:gd name="T44" fmla="*/ 112 w 257"/>
                  <a:gd name="T45" fmla="*/ 182 h 237"/>
                  <a:gd name="T46" fmla="*/ 97 w 257"/>
                  <a:gd name="T47" fmla="*/ 169 h 237"/>
                  <a:gd name="T48" fmla="*/ 84 w 257"/>
                  <a:gd name="T49" fmla="*/ 155 h 237"/>
                  <a:gd name="T50" fmla="*/ 72 w 257"/>
                  <a:gd name="T51" fmla="*/ 141 h 237"/>
                  <a:gd name="T52" fmla="*/ 61 w 257"/>
                  <a:gd name="T53" fmla="*/ 125 h 237"/>
                  <a:gd name="T54" fmla="*/ 52 w 257"/>
                  <a:gd name="T55" fmla="*/ 107 h 237"/>
                  <a:gd name="T56" fmla="*/ 43 w 257"/>
                  <a:gd name="T57" fmla="*/ 88 h 237"/>
                  <a:gd name="T58" fmla="*/ 33 w 257"/>
                  <a:gd name="T59" fmla="*/ 69 h 237"/>
                  <a:gd name="T60" fmla="*/ 23 w 257"/>
                  <a:gd name="T61" fmla="*/ 47 h 237"/>
                  <a:gd name="T62" fmla="*/ 12 w 257"/>
                  <a:gd name="T63" fmla="*/ 24 h 237"/>
                  <a:gd name="T64" fmla="*/ 0 w 257"/>
                  <a:gd name="T65" fmla="*/ 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38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>
                  <a:gd name="T0" fmla="*/ 77 w 124"/>
                  <a:gd name="T1" fmla="*/ 0 h 110"/>
                  <a:gd name="T2" fmla="*/ 124 w 124"/>
                  <a:gd name="T3" fmla="*/ 108 h 110"/>
                  <a:gd name="T4" fmla="*/ 120 w 124"/>
                  <a:gd name="T5" fmla="*/ 107 h 110"/>
                  <a:gd name="T6" fmla="*/ 107 w 124"/>
                  <a:gd name="T7" fmla="*/ 105 h 110"/>
                  <a:gd name="T8" fmla="*/ 89 w 124"/>
                  <a:gd name="T9" fmla="*/ 101 h 110"/>
                  <a:gd name="T10" fmla="*/ 68 w 124"/>
                  <a:gd name="T11" fmla="*/ 99 h 110"/>
                  <a:gd name="T12" fmla="*/ 45 w 124"/>
                  <a:gd name="T13" fmla="*/ 97 h 110"/>
                  <a:gd name="T14" fmla="*/ 25 w 124"/>
                  <a:gd name="T15" fmla="*/ 98 h 110"/>
                  <a:gd name="T16" fmla="*/ 9 w 124"/>
                  <a:gd name="T17" fmla="*/ 102 h 110"/>
                  <a:gd name="T18" fmla="*/ 0 w 124"/>
                  <a:gd name="T19" fmla="*/ 110 h 110"/>
                  <a:gd name="T20" fmla="*/ 4 w 124"/>
                  <a:gd name="T21" fmla="*/ 98 h 110"/>
                  <a:gd name="T22" fmla="*/ 8 w 124"/>
                  <a:gd name="T23" fmla="*/ 89 h 110"/>
                  <a:gd name="T24" fmla="*/ 16 w 124"/>
                  <a:gd name="T25" fmla="*/ 82 h 110"/>
                  <a:gd name="T26" fmla="*/ 25 w 124"/>
                  <a:gd name="T27" fmla="*/ 76 h 110"/>
                  <a:gd name="T28" fmla="*/ 36 w 124"/>
                  <a:gd name="T29" fmla="*/ 72 h 110"/>
                  <a:gd name="T30" fmla="*/ 47 w 124"/>
                  <a:gd name="T31" fmla="*/ 71 h 110"/>
                  <a:gd name="T32" fmla="*/ 59 w 124"/>
                  <a:gd name="T33" fmla="*/ 71 h 110"/>
                  <a:gd name="T34" fmla="*/ 72 w 124"/>
                  <a:gd name="T35" fmla="*/ 74 h 110"/>
                  <a:gd name="T36" fmla="*/ 73 w 124"/>
                  <a:gd name="T37" fmla="*/ 71 h 110"/>
                  <a:gd name="T38" fmla="*/ 70 w 124"/>
                  <a:gd name="T39" fmla="*/ 56 h 110"/>
                  <a:gd name="T40" fmla="*/ 67 w 124"/>
                  <a:gd name="T41" fmla="*/ 38 h 110"/>
                  <a:gd name="T42" fmla="*/ 65 w 124"/>
                  <a:gd name="T43" fmla="*/ 30 h 110"/>
                  <a:gd name="T44" fmla="*/ 63 w 124"/>
                  <a:gd name="T45" fmla="*/ 30 h 110"/>
                  <a:gd name="T46" fmla="*/ 61 w 124"/>
                  <a:gd name="T47" fmla="*/ 29 h 110"/>
                  <a:gd name="T48" fmla="*/ 59 w 124"/>
                  <a:gd name="T49" fmla="*/ 26 h 110"/>
                  <a:gd name="T50" fmla="*/ 57 w 124"/>
                  <a:gd name="T51" fmla="*/ 23 h 110"/>
                  <a:gd name="T52" fmla="*/ 57 w 124"/>
                  <a:gd name="T53" fmla="*/ 19 h 110"/>
                  <a:gd name="T54" fmla="*/ 59 w 124"/>
                  <a:gd name="T55" fmla="*/ 14 h 110"/>
                  <a:gd name="T56" fmla="*/ 66 w 124"/>
                  <a:gd name="T57" fmla="*/ 8 h 110"/>
                  <a:gd name="T58" fmla="*/ 77 w 124"/>
                  <a:gd name="T59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39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5 w 109"/>
                  <a:gd name="T3" fmla="*/ 1 h 156"/>
                  <a:gd name="T4" fmla="*/ 18 w 109"/>
                  <a:gd name="T5" fmla="*/ 5 h 156"/>
                  <a:gd name="T6" fmla="*/ 37 w 109"/>
                  <a:gd name="T7" fmla="*/ 12 h 156"/>
                  <a:gd name="T8" fmla="*/ 58 w 109"/>
                  <a:gd name="T9" fmla="*/ 24 h 156"/>
                  <a:gd name="T10" fmla="*/ 78 w 109"/>
                  <a:gd name="T11" fmla="*/ 44 h 156"/>
                  <a:gd name="T12" fmla="*/ 96 w 109"/>
                  <a:gd name="T13" fmla="*/ 71 h 156"/>
                  <a:gd name="T14" fmla="*/ 107 w 109"/>
                  <a:gd name="T15" fmla="*/ 108 h 156"/>
                  <a:gd name="T16" fmla="*/ 109 w 109"/>
                  <a:gd name="T17" fmla="*/ 156 h 156"/>
                  <a:gd name="T18" fmla="*/ 105 w 109"/>
                  <a:gd name="T19" fmla="*/ 156 h 156"/>
                  <a:gd name="T20" fmla="*/ 99 w 109"/>
                  <a:gd name="T21" fmla="*/ 156 h 156"/>
                  <a:gd name="T22" fmla="*/ 93 w 109"/>
                  <a:gd name="T23" fmla="*/ 156 h 156"/>
                  <a:gd name="T24" fmla="*/ 87 w 109"/>
                  <a:gd name="T25" fmla="*/ 154 h 156"/>
                  <a:gd name="T26" fmla="*/ 81 w 109"/>
                  <a:gd name="T27" fmla="*/ 153 h 156"/>
                  <a:gd name="T28" fmla="*/ 74 w 109"/>
                  <a:gd name="T29" fmla="*/ 150 h 156"/>
                  <a:gd name="T30" fmla="*/ 66 w 109"/>
                  <a:gd name="T31" fmla="*/ 145 h 156"/>
                  <a:gd name="T32" fmla="*/ 58 w 109"/>
                  <a:gd name="T33" fmla="*/ 139 h 156"/>
                  <a:gd name="T34" fmla="*/ 53 w 109"/>
                  <a:gd name="T35" fmla="*/ 126 h 156"/>
                  <a:gd name="T36" fmla="*/ 53 w 109"/>
                  <a:gd name="T37" fmla="*/ 111 h 156"/>
                  <a:gd name="T38" fmla="*/ 56 w 109"/>
                  <a:gd name="T39" fmla="*/ 96 h 156"/>
                  <a:gd name="T40" fmla="*/ 59 w 109"/>
                  <a:gd name="T41" fmla="*/ 80 h 156"/>
                  <a:gd name="T42" fmla="*/ 56 w 109"/>
                  <a:gd name="T43" fmla="*/ 62 h 156"/>
                  <a:gd name="T44" fmla="*/ 48 w 109"/>
                  <a:gd name="T45" fmla="*/ 43 h 156"/>
                  <a:gd name="T46" fmla="*/ 31 w 109"/>
                  <a:gd name="T47" fmla="*/ 23 h 156"/>
                  <a:gd name="T48" fmla="*/ 0 w 109"/>
                  <a:gd name="T49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0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>
                  <a:gd name="T0" fmla="*/ 31 w 46"/>
                  <a:gd name="T1" fmla="*/ 0 h 94"/>
                  <a:gd name="T2" fmla="*/ 20 w 46"/>
                  <a:gd name="T3" fmla="*/ 38 h 94"/>
                  <a:gd name="T4" fmla="*/ 15 w 46"/>
                  <a:gd name="T5" fmla="*/ 62 h 94"/>
                  <a:gd name="T6" fmla="*/ 11 w 46"/>
                  <a:gd name="T7" fmla="*/ 79 h 94"/>
                  <a:gd name="T8" fmla="*/ 0 w 46"/>
                  <a:gd name="T9" fmla="*/ 94 h 94"/>
                  <a:gd name="T10" fmla="*/ 12 w 46"/>
                  <a:gd name="T11" fmla="*/ 88 h 94"/>
                  <a:gd name="T12" fmla="*/ 23 w 46"/>
                  <a:gd name="T13" fmla="*/ 80 h 94"/>
                  <a:gd name="T14" fmla="*/ 32 w 46"/>
                  <a:gd name="T15" fmla="*/ 69 h 94"/>
                  <a:gd name="T16" fmla="*/ 40 w 46"/>
                  <a:gd name="T17" fmla="*/ 57 h 94"/>
                  <a:gd name="T18" fmla="*/ 45 w 46"/>
                  <a:gd name="T19" fmla="*/ 44 h 94"/>
                  <a:gd name="T20" fmla="*/ 46 w 46"/>
                  <a:gd name="T21" fmla="*/ 30 h 94"/>
                  <a:gd name="T22" fmla="*/ 42 w 46"/>
                  <a:gd name="T23" fmla="*/ 15 h 94"/>
                  <a:gd name="T24" fmla="*/ 31 w 46"/>
                  <a:gd name="T2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1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1 w 54"/>
                  <a:gd name="T3" fmla="*/ 1 h 40"/>
                  <a:gd name="T4" fmla="*/ 6 w 54"/>
                  <a:gd name="T5" fmla="*/ 3 h 40"/>
                  <a:gd name="T6" fmla="*/ 13 w 54"/>
                  <a:gd name="T7" fmla="*/ 8 h 40"/>
                  <a:gd name="T8" fmla="*/ 21 w 54"/>
                  <a:gd name="T9" fmla="*/ 12 h 40"/>
                  <a:gd name="T10" fmla="*/ 29 w 54"/>
                  <a:gd name="T11" fmla="*/ 15 h 40"/>
                  <a:gd name="T12" fmla="*/ 38 w 54"/>
                  <a:gd name="T13" fmla="*/ 17 h 40"/>
                  <a:gd name="T14" fmla="*/ 46 w 54"/>
                  <a:gd name="T15" fmla="*/ 18 h 40"/>
                  <a:gd name="T16" fmla="*/ 54 w 54"/>
                  <a:gd name="T17" fmla="*/ 16 h 40"/>
                  <a:gd name="T18" fmla="*/ 53 w 54"/>
                  <a:gd name="T19" fmla="*/ 25 h 40"/>
                  <a:gd name="T20" fmla="*/ 50 w 54"/>
                  <a:gd name="T21" fmla="*/ 33 h 40"/>
                  <a:gd name="T22" fmla="*/ 44 w 54"/>
                  <a:gd name="T23" fmla="*/ 38 h 40"/>
                  <a:gd name="T24" fmla="*/ 37 w 54"/>
                  <a:gd name="T25" fmla="*/ 40 h 40"/>
                  <a:gd name="T26" fmla="*/ 28 w 54"/>
                  <a:gd name="T27" fmla="*/ 39 h 40"/>
                  <a:gd name="T28" fmla="*/ 19 w 54"/>
                  <a:gd name="T29" fmla="*/ 32 h 40"/>
                  <a:gd name="T30" fmla="*/ 10 w 54"/>
                  <a:gd name="T31" fmla="*/ 20 h 40"/>
                  <a:gd name="T32" fmla="*/ 0 w 54"/>
                  <a:gd name="T3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2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6 w 149"/>
                  <a:gd name="T3" fmla="*/ 6 h 704"/>
                  <a:gd name="T4" fmla="*/ 16 w 149"/>
                  <a:gd name="T5" fmla="*/ 14 h 704"/>
                  <a:gd name="T6" fmla="*/ 28 w 149"/>
                  <a:gd name="T7" fmla="*/ 24 h 704"/>
                  <a:gd name="T8" fmla="*/ 41 w 149"/>
                  <a:gd name="T9" fmla="*/ 37 h 704"/>
                  <a:gd name="T10" fmla="*/ 58 w 149"/>
                  <a:gd name="T11" fmla="*/ 53 h 704"/>
                  <a:gd name="T12" fmla="*/ 73 w 149"/>
                  <a:gd name="T13" fmla="*/ 70 h 704"/>
                  <a:gd name="T14" fmla="*/ 88 w 149"/>
                  <a:gd name="T15" fmla="*/ 90 h 704"/>
                  <a:gd name="T16" fmla="*/ 100 w 149"/>
                  <a:gd name="T17" fmla="*/ 113 h 704"/>
                  <a:gd name="T18" fmla="*/ 112 w 149"/>
                  <a:gd name="T19" fmla="*/ 137 h 704"/>
                  <a:gd name="T20" fmla="*/ 120 w 149"/>
                  <a:gd name="T21" fmla="*/ 165 h 704"/>
                  <a:gd name="T22" fmla="*/ 124 w 149"/>
                  <a:gd name="T23" fmla="*/ 196 h 704"/>
                  <a:gd name="T24" fmla="*/ 126 w 149"/>
                  <a:gd name="T25" fmla="*/ 228 h 704"/>
                  <a:gd name="T26" fmla="*/ 120 w 149"/>
                  <a:gd name="T27" fmla="*/ 264 h 704"/>
                  <a:gd name="T28" fmla="*/ 109 w 149"/>
                  <a:gd name="T29" fmla="*/ 302 h 704"/>
                  <a:gd name="T30" fmla="*/ 92 w 149"/>
                  <a:gd name="T31" fmla="*/ 342 h 704"/>
                  <a:gd name="T32" fmla="*/ 67 w 149"/>
                  <a:gd name="T33" fmla="*/ 386 h 704"/>
                  <a:gd name="T34" fmla="*/ 39 w 149"/>
                  <a:gd name="T35" fmla="*/ 436 h 704"/>
                  <a:gd name="T36" fmla="*/ 21 w 149"/>
                  <a:gd name="T37" fmla="*/ 482 h 704"/>
                  <a:gd name="T38" fmla="*/ 10 w 149"/>
                  <a:gd name="T39" fmla="*/ 525 h 704"/>
                  <a:gd name="T40" fmla="*/ 6 w 149"/>
                  <a:gd name="T41" fmla="*/ 566 h 704"/>
                  <a:gd name="T42" fmla="*/ 6 w 149"/>
                  <a:gd name="T43" fmla="*/ 605 h 704"/>
                  <a:gd name="T44" fmla="*/ 8 w 149"/>
                  <a:gd name="T45" fmla="*/ 641 h 704"/>
                  <a:gd name="T46" fmla="*/ 12 w 149"/>
                  <a:gd name="T47" fmla="*/ 673 h 704"/>
                  <a:gd name="T48" fmla="*/ 14 w 149"/>
                  <a:gd name="T49" fmla="*/ 704 h 704"/>
                  <a:gd name="T50" fmla="*/ 41 w 149"/>
                  <a:gd name="T51" fmla="*/ 688 h 704"/>
                  <a:gd name="T52" fmla="*/ 39 w 149"/>
                  <a:gd name="T53" fmla="*/ 680 h 704"/>
                  <a:gd name="T54" fmla="*/ 36 w 149"/>
                  <a:gd name="T55" fmla="*/ 657 h 704"/>
                  <a:gd name="T56" fmla="*/ 33 w 149"/>
                  <a:gd name="T57" fmla="*/ 622 h 704"/>
                  <a:gd name="T58" fmla="*/ 35 w 149"/>
                  <a:gd name="T59" fmla="*/ 575 h 704"/>
                  <a:gd name="T60" fmla="*/ 41 w 149"/>
                  <a:gd name="T61" fmla="*/ 519 h 704"/>
                  <a:gd name="T62" fmla="*/ 58 w 149"/>
                  <a:gd name="T63" fmla="*/ 455 h 704"/>
                  <a:gd name="T64" fmla="*/ 86 w 149"/>
                  <a:gd name="T65" fmla="*/ 386 h 704"/>
                  <a:gd name="T66" fmla="*/ 129 w 149"/>
                  <a:gd name="T67" fmla="*/ 313 h 704"/>
                  <a:gd name="T68" fmla="*/ 143 w 149"/>
                  <a:gd name="T69" fmla="*/ 279 h 704"/>
                  <a:gd name="T70" fmla="*/ 149 w 149"/>
                  <a:gd name="T71" fmla="*/ 235 h 704"/>
                  <a:gd name="T72" fmla="*/ 144 w 149"/>
                  <a:gd name="T73" fmla="*/ 184 h 704"/>
                  <a:gd name="T74" fmla="*/ 131 w 149"/>
                  <a:gd name="T75" fmla="*/ 134 h 704"/>
                  <a:gd name="T76" fmla="*/ 109 w 149"/>
                  <a:gd name="T77" fmla="*/ 85 h 704"/>
                  <a:gd name="T78" fmla="*/ 81 w 149"/>
                  <a:gd name="T79" fmla="*/ 44 h 704"/>
                  <a:gd name="T80" fmla="*/ 44 w 149"/>
                  <a:gd name="T81" fmla="*/ 14 h 704"/>
                  <a:gd name="T82" fmla="*/ 0 w 149"/>
                  <a:gd name="T83" fmla="*/ 0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43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94 w 128"/>
                <a:gd name="T1" fmla="*/ 0 h 217"/>
                <a:gd name="T2" fmla="*/ 105 w 128"/>
                <a:gd name="T3" fmla="*/ 9 h 217"/>
                <a:gd name="T4" fmla="*/ 115 w 128"/>
                <a:gd name="T5" fmla="*/ 27 h 217"/>
                <a:gd name="T6" fmla="*/ 123 w 128"/>
                <a:gd name="T7" fmla="*/ 50 h 217"/>
                <a:gd name="T8" fmla="*/ 128 w 128"/>
                <a:gd name="T9" fmla="*/ 78 h 217"/>
                <a:gd name="T10" fmla="*/ 127 w 128"/>
                <a:gd name="T11" fmla="*/ 111 h 217"/>
                <a:gd name="T12" fmla="*/ 116 w 128"/>
                <a:gd name="T13" fmla="*/ 145 h 217"/>
                <a:gd name="T14" fmla="*/ 94 w 128"/>
                <a:gd name="T15" fmla="*/ 181 h 217"/>
                <a:gd name="T16" fmla="*/ 60 w 128"/>
                <a:gd name="T17" fmla="*/ 217 h 217"/>
                <a:gd name="T18" fmla="*/ 49 w 128"/>
                <a:gd name="T19" fmla="*/ 213 h 217"/>
                <a:gd name="T20" fmla="*/ 38 w 128"/>
                <a:gd name="T21" fmla="*/ 210 h 217"/>
                <a:gd name="T22" fmla="*/ 26 w 128"/>
                <a:gd name="T23" fmla="*/ 205 h 217"/>
                <a:gd name="T24" fmla="*/ 16 w 128"/>
                <a:gd name="T25" fmla="*/ 201 h 217"/>
                <a:gd name="T26" fmla="*/ 8 w 128"/>
                <a:gd name="T27" fmla="*/ 196 h 217"/>
                <a:gd name="T28" fmla="*/ 2 w 128"/>
                <a:gd name="T29" fmla="*/ 190 h 217"/>
                <a:gd name="T30" fmla="*/ 0 w 128"/>
                <a:gd name="T31" fmla="*/ 183 h 217"/>
                <a:gd name="T32" fmla="*/ 1 w 128"/>
                <a:gd name="T33" fmla="*/ 178 h 217"/>
                <a:gd name="T34" fmla="*/ 13 w 128"/>
                <a:gd name="T35" fmla="*/ 171 h 217"/>
                <a:gd name="T36" fmla="*/ 29 w 128"/>
                <a:gd name="T37" fmla="*/ 161 h 217"/>
                <a:gd name="T38" fmla="*/ 46 w 128"/>
                <a:gd name="T39" fmla="*/ 150 h 217"/>
                <a:gd name="T40" fmla="*/ 63 w 128"/>
                <a:gd name="T41" fmla="*/ 134 h 217"/>
                <a:gd name="T42" fmla="*/ 79 w 128"/>
                <a:gd name="T43" fmla="*/ 112 h 217"/>
                <a:gd name="T44" fmla="*/ 91 w 128"/>
                <a:gd name="T45" fmla="*/ 83 h 217"/>
                <a:gd name="T46" fmla="*/ 97 w 128"/>
                <a:gd name="T47" fmla="*/ 46 h 217"/>
                <a:gd name="T48" fmla="*/ 94 w 128"/>
                <a:gd name="T4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4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5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6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75 w 117"/>
                <a:gd name="T1" fmla="*/ 0 h 132"/>
                <a:gd name="T2" fmla="*/ 0 w 117"/>
                <a:gd name="T3" fmla="*/ 25 h 132"/>
                <a:gd name="T4" fmla="*/ 3 w 117"/>
                <a:gd name="T5" fmla="*/ 26 h 132"/>
                <a:gd name="T6" fmla="*/ 14 w 117"/>
                <a:gd name="T7" fmla="*/ 29 h 132"/>
                <a:gd name="T8" fmla="*/ 29 w 117"/>
                <a:gd name="T9" fmla="*/ 36 h 132"/>
                <a:gd name="T10" fmla="*/ 46 w 117"/>
                <a:gd name="T11" fmla="*/ 47 h 132"/>
                <a:gd name="T12" fmla="*/ 66 w 117"/>
                <a:gd name="T13" fmla="*/ 62 h 132"/>
                <a:gd name="T14" fmla="*/ 84 w 117"/>
                <a:gd name="T15" fmla="*/ 80 h 132"/>
                <a:gd name="T16" fmla="*/ 102 w 117"/>
                <a:gd name="T17" fmla="*/ 103 h 132"/>
                <a:gd name="T18" fmla="*/ 116 w 117"/>
                <a:gd name="T19" fmla="*/ 132 h 132"/>
                <a:gd name="T20" fmla="*/ 117 w 117"/>
                <a:gd name="T21" fmla="*/ 120 h 132"/>
                <a:gd name="T22" fmla="*/ 115 w 117"/>
                <a:gd name="T23" fmla="*/ 107 h 132"/>
                <a:gd name="T24" fmla="*/ 108 w 117"/>
                <a:gd name="T25" fmla="*/ 90 h 132"/>
                <a:gd name="T26" fmla="*/ 99 w 117"/>
                <a:gd name="T27" fmla="*/ 74 h 132"/>
                <a:gd name="T28" fmla="*/ 89 w 117"/>
                <a:gd name="T29" fmla="*/ 58 h 132"/>
                <a:gd name="T30" fmla="*/ 78 w 117"/>
                <a:gd name="T31" fmla="*/ 45 h 132"/>
                <a:gd name="T32" fmla="*/ 67 w 117"/>
                <a:gd name="T33" fmla="*/ 36 h 132"/>
                <a:gd name="T34" fmla="*/ 58 w 117"/>
                <a:gd name="T35" fmla="*/ 32 h 132"/>
                <a:gd name="T36" fmla="*/ 69 w 117"/>
                <a:gd name="T37" fmla="*/ 29 h 132"/>
                <a:gd name="T38" fmla="*/ 79 w 117"/>
                <a:gd name="T39" fmla="*/ 28 h 132"/>
                <a:gd name="T40" fmla="*/ 89 w 117"/>
                <a:gd name="T41" fmla="*/ 26 h 132"/>
                <a:gd name="T42" fmla="*/ 98 w 117"/>
                <a:gd name="T43" fmla="*/ 25 h 132"/>
                <a:gd name="T44" fmla="*/ 105 w 117"/>
                <a:gd name="T45" fmla="*/ 24 h 132"/>
                <a:gd name="T46" fmla="*/ 109 w 117"/>
                <a:gd name="T47" fmla="*/ 22 h 132"/>
                <a:gd name="T48" fmla="*/ 113 w 117"/>
                <a:gd name="T49" fmla="*/ 21 h 132"/>
                <a:gd name="T50" fmla="*/ 114 w 117"/>
                <a:gd name="T51" fmla="*/ 21 h 132"/>
                <a:gd name="T52" fmla="*/ 75 w 117"/>
                <a:gd name="T53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7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29 w 29"/>
                <a:gd name="T1" fmla="*/ 0 h 77"/>
                <a:gd name="T2" fmla="*/ 23 w 29"/>
                <a:gd name="T3" fmla="*/ 0 h 77"/>
                <a:gd name="T4" fmla="*/ 16 w 29"/>
                <a:gd name="T5" fmla="*/ 4 h 77"/>
                <a:gd name="T6" fmla="*/ 9 w 29"/>
                <a:gd name="T7" fmla="*/ 9 h 77"/>
                <a:gd name="T8" fmla="*/ 4 w 29"/>
                <a:gd name="T9" fmla="*/ 19 h 77"/>
                <a:gd name="T10" fmla="*/ 1 w 29"/>
                <a:gd name="T11" fmla="*/ 30 h 77"/>
                <a:gd name="T12" fmla="*/ 0 w 29"/>
                <a:gd name="T13" fmla="*/ 44 h 77"/>
                <a:gd name="T14" fmla="*/ 3 w 29"/>
                <a:gd name="T15" fmla="*/ 60 h 77"/>
                <a:gd name="T16" fmla="*/ 11 w 29"/>
                <a:gd name="T17" fmla="*/ 77 h 77"/>
                <a:gd name="T18" fmla="*/ 15 w 29"/>
                <a:gd name="T19" fmla="*/ 53 h 77"/>
                <a:gd name="T20" fmla="*/ 19 w 29"/>
                <a:gd name="T21" fmla="*/ 37 h 77"/>
                <a:gd name="T22" fmla="*/ 23 w 29"/>
                <a:gd name="T23" fmla="*/ 22 h 77"/>
                <a:gd name="T24" fmla="*/ 29 w 29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8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449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18450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1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2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453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18454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5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6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457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18458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9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0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461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18462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3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4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465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18466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7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8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69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70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5 h 237"/>
                <a:gd name="T4" fmla="*/ 3 w 257"/>
                <a:gd name="T5" fmla="*/ 50 h 237"/>
                <a:gd name="T6" fmla="*/ 6 w 257"/>
                <a:gd name="T7" fmla="*/ 75 h 237"/>
                <a:gd name="T8" fmla="*/ 11 w 257"/>
                <a:gd name="T9" fmla="*/ 98 h 237"/>
                <a:gd name="T10" fmla="*/ 18 w 257"/>
                <a:gd name="T11" fmla="*/ 119 h 237"/>
                <a:gd name="T12" fmla="*/ 27 w 257"/>
                <a:gd name="T13" fmla="*/ 141 h 237"/>
                <a:gd name="T14" fmla="*/ 38 w 257"/>
                <a:gd name="T15" fmla="*/ 161 h 237"/>
                <a:gd name="T16" fmla="*/ 51 w 257"/>
                <a:gd name="T17" fmla="*/ 178 h 237"/>
                <a:gd name="T18" fmla="*/ 67 w 257"/>
                <a:gd name="T19" fmla="*/ 194 h 237"/>
                <a:gd name="T20" fmla="*/ 86 w 257"/>
                <a:gd name="T21" fmla="*/ 208 h 237"/>
                <a:gd name="T22" fmla="*/ 106 w 257"/>
                <a:gd name="T23" fmla="*/ 219 h 237"/>
                <a:gd name="T24" fmla="*/ 131 w 257"/>
                <a:gd name="T25" fmla="*/ 228 h 237"/>
                <a:gd name="T26" fmla="*/ 158 w 257"/>
                <a:gd name="T27" fmla="*/ 234 h 237"/>
                <a:gd name="T28" fmla="*/ 188 w 257"/>
                <a:gd name="T29" fmla="*/ 237 h 237"/>
                <a:gd name="T30" fmla="*/ 220 w 257"/>
                <a:gd name="T31" fmla="*/ 236 h 237"/>
                <a:gd name="T32" fmla="*/ 257 w 257"/>
                <a:gd name="T33" fmla="*/ 232 h 237"/>
                <a:gd name="T34" fmla="*/ 224 w 257"/>
                <a:gd name="T35" fmla="*/ 227 h 237"/>
                <a:gd name="T36" fmla="*/ 195 w 257"/>
                <a:gd name="T37" fmla="*/ 220 h 237"/>
                <a:gd name="T38" fmla="*/ 170 w 257"/>
                <a:gd name="T39" fmla="*/ 212 h 237"/>
                <a:gd name="T40" fmla="*/ 148 w 257"/>
                <a:gd name="T41" fmla="*/ 204 h 237"/>
                <a:gd name="T42" fmla="*/ 128 w 257"/>
                <a:gd name="T43" fmla="*/ 193 h 237"/>
                <a:gd name="T44" fmla="*/ 112 w 257"/>
                <a:gd name="T45" fmla="*/ 182 h 237"/>
                <a:gd name="T46" fmla="*/ 97 w 257"/>
                <a:gd name="T47" fmla="*/ 169 h 237"/>
                <a:gd name="T48" fmla="*/ 84 w 257"/>
                <a:gd name="T49" fmla="*/ 155 h 237"/>
                <a:gd name="T50" fmla="*/ 72 w 257"/>
                <a:gd name="T51" fmla="*/ 141 h 237"/>
                <a:gd name="T52" fmla="*/ 61 w 257"/>
                <a:gd name="T53" fmla="*/ 125 h 237"/>
                <a:gd name="T54" fmla="*/ 52 w 257"/>
                <a:gd name="T55" fmla="*/ 107 h 237"/>
                <a:gd name="T56" fmla="*/ 43 w 257"/>
                <a:gd name="T57" fmla="*/ 88 h 237"/>
                <a:gd name="T58" fmla="*/ 33 w 257"/>
                <a:gd name="T59" fmla="*/ 69 h 237"/>
                <a:gd name="T60" fmla="*/ 23 w 257"/>
                <a:gd name="T61" fmla="*/ 47 h 237"/>
                <a:gd name="T62" fmla="*/ 12 w 257"/>
                <a:gd name="T63" fmla="*/ 24 h 237"/>
                <a:gd name="T64" fmla="*/ 0 w 257"/>
                <a:gd name="T6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71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77 w 124"/>
                <a:gd name="T1" fmla="*/ 0 h 110"/>
                <a:gd name="T2" fmla="*/ 124 w 124"/>
                <a:gd name="T3" fmla="*/ 108 h 110"/>
                <a:gd name="T4" fmla="*/ 120 w 124"/>
                <a:gd name="T5" fmla="*/ 107 h 110"/>
                <a:gd name="T6" fmla="*/ 107 w 124"/>
                <a:gd name="T7" fmla="*/ 105 h 110"/>
                <a:gd name="T8" fmla="*/ 89 w 124"/>
                <a:gd name="T9" fmla="*/ 101 h 110"/>
                <a:gd name="T10" fmla="*/ 68 w 124"/>
                <a:gd name="T11" fmla="*/ 99 h 110"/>
                <a:gd name="T12" fmla="*/ 45 w 124"/>
                <a:gd name="T13" fmla="*/ 97 h 110"/>
                <a:gd name="T14" fmla="*/ 25 w 124"/>
                <a:gd name="T15" fmla="*/ 98 h 110"/>
                <a:gd name="T16" fmla="*/ 9 w 124"/>
                <a:gd name="T17" fmla="*/ 102 h 110"/>
                <a:gd name="T18" fmla="*/ 0 w 124"/>
                <a:gd name="T19" fmla="*/ 110 h 110"/>
                <a:gd name="T20" fmla="*/ 4 w 124"/>
                <a:gd name="T21" fmla="*/ 98 h 110"/>
                <a:gd name="T22" fmla="*/ 8 w 124"/>
                <a:gd name="T23" fmla="*/ 89 h 110"/>
                <a:gd name="T24" fmla="*/ 16 w 124"/>
                <a:gd name="T25" fmla="*/ 82 h 110"/>
                <a:gd name="T26" fmla="*/ 25 w 124"/>
                <a:gd name="T27" fmla="*/ 76 h 110"/>
                <a:gd name="T28" fmla="*/ 36 w 124"/>
                <a:gd name="T29" fmla="*/ 72 h 110"/>
                <a:gd name="T30" fmla="*/ 47 w 124"/>
                <a:gd name="T31" fmla="*/ 71 h 110"/>
                <a:gd name="T32" fmla="*/ 59 w 124"/>
                <a:gd name="T33" fmla="*/ 71 h 110"/>
                <a:gd name="T34" fmla="*/ 72 w 124"/>
                <a:gd name="T35" fmla="*/ 74 h 110"/>
                <a:gd name="T36" fmla="*/ 73 w 124"/>
                <a:gd name="T37" fmla="*/ 71 h 110"/>
                <a:gd name="T38" fmla="*/ 70 w 124"/>
                <a:gd name="T39" fmla="*/ 56 h 110"/>
                <a:gd name="T40" fmla="*/ 67 w 124"/>
                <a:gd name="T41" fmla="*/ 38 h 110"/>
                <a:gd name="T42" fmla="*/ 65 w 124"/>
                <a:gd name="T43" fmla="*/ 30 h 110"/>
                <a:gd name="T44" fmla="*/ 63 w 124"/>
                <a:gd name="T45" fmla="*/ 30 h 110"/>
                <a:gd name="T46" fmla="*/ 61 w 124"/>
                <a:gd name="T47" fmla="*/ 29 h 110"/>
                <a:gd name="T48" fmla="*/ 59 w 124"/>
                <a:gd name="T49" fmla="*/ 26 h 110"/>
                <a:gd name="T50" fmla="*/ 57 w 124"/>
                <a:gd name="T51" fmla="*/ 23 h 110"/>
                <a:gd name="T52" fmla="*/ 57 w 124"/>
                <a:gd name="T53" fmla="*/ 19 h 110"/>
                <a:gd name="T54" fmla="*/ 59 w 124"/>
                <a:gd name="T55" fmla="*/ 14 h 110"/>
                <a:gd name="T56" fmla="*/ 66 w 124"/>
                <a:gd name="T57" fmla="*/ 8 h 110"/>
                <a:gd name="T58" fmla="*/ 77 w 124"/>
                <a:gd name="T5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72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31 w 46"/>
                <a:gd name="T1" fmla="*/ 0 h 94"/>
                <a:gd name="T2" fmla="*/ 20 w 46"/>
                <a:gd name="T3" fmla="*/ 38 h 94"/>
                <a:gd name="T4" fmla="*/ 15 w 46"/>
                <a:gd name="T5" fmla="*/ 62 h 94"/>
                <a:gd name="T6" fmla="*/ 11 w 46"/>
                <a:gd name="T7" fmla="*/ 79 h 94"/>
                <a:gd name="T8" fmla="*/ 0 w 46"/>
                <a:gd name="T9" fmla="*/ 94 h 94"/>
                <a:gd name="T10" fmla="*/ 12 w 46"/>
                <a:gd name="T11" fmla="*/ 88 h 94"/>
                <a:gd name="T12" fmla="*/ 23 w 46"/>
                <a:gd name="T13" fmla="*/ 80 h 94"/>
                <a:gd name="T14" fmla="*/ 32 w 46"/>
                <a:gd name="T15" fmla="*/ 69 h 94"/>
                <a:gd name="T16" fmla="*/ 40 w 46"/>
                <a:gd name="T17" fmla="*/ 57 h 94"/>
                <a:gd name="T18" fmla="*/ 45 w 46"/>
                <a:gd name="T19" fmla="*/ 44 h 94"/>
                <a:gd name="T20" fmla="*/ 46 w 46"/>
                <a:gd name="T21" fmla="*/ 30 h 94"/>
                <a:gd name="T22" fmla="*/ 42 w 46"/>
                <a:gd name="T23" fmla="*/ 15 h 94"/>
                <a:gd name="T24" fmla="*/ 31 w 46"/>
                <a:gd name="T2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73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74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6 w 149"/>
                <a:gd name="T3" fmla="*/ 6 h 704"/>
                <a:gd name="T4" fmla="*/ 16 w 149"/>
                <a:gd name="T5" fmla="*/ 14 h 704"/>
                <a:gd name="T6" fmla="*/ 28 w 149"/>
                <a:gd name="T7" fmla="*/ 24 h 704"/>
                <a:gd name="T8" fmla="*/ 41 w 149"/>
                <a:gd name="T9" fmla="*/ 37 h 704"/>
                <a:gd name="T10" fmla="*/ 58 w 149"/>
                <a:gd name="T11" fmla="*/ 53 h 704"/>
                <a:gd name="T12" fmla="*/ 73 w 149"/>
                <a:gd name="T13" fmla="*/ 70 h 704"/>
                <a:gd name="T14" fmla="*/ 88 w 149"/>
                <a:gd name="T15" fmla="*/ 90 h 704"/>
                <a:gd name="T16" fmla="*/ 100 w 149"/>
                <a:gd name="T17" fmla="*/ 113 h 704"/>
                <a:gd name="T18" fmla="*/ 112 w 149"/>
                <a:gd name="T19" fmla="*/ 137 h 704"/>
                <a:gd name="T20" fmla="*/ 120 w 149"/>
                <a:gd name="T21" fmla="*/ 165 h 704"/>
                <a:gd name="T22" fmla="*/ 124 w 149"/>
                <a:gd name="T23" fmla="*/ 196 h 704"/>
                <a:gd name="T24" fmla="*/ 126 w 149"/>
                <a:gd name="T25" fmla="*/ 228 h 704"/>
                <a:gd name="T26" fmla="*/ 120 w 149"/>
                <a:gd name="T27" fmla="*/ 264 h 704"/>
                <a:gd name="T28" fmla="*/ 109 w 149"/>
                <a:gd name="T29" fmla="*/ 302 h 704"/>
                <a:gd name="T30" fmla="*/ 92 w 149"/>
                <a:gd name="T31" fmla="*/ 342 h 704"/>
                <a:gd name="T32" fmla="*/ 67 w 149"/>
                <a:gd name="T33" fmla="*/ 386 h 704"/>
                <a:gd name="T34" fmla="*/ 39 w 149"/>
                <a:gd name="T35" fmla="*/ 436 h 704"/>
                <a:gd name="T36" fmla="*/ 21 w 149"/>
                <a:gd name="T37" fmla="*/ 482 h 704"/>
                <a:gd name="T38" fmla="*/ 10 w 149"/>
                <a:gd name="T39" fmla="*/ 525 h 704"/>
                <a:gd name="T40" fmla="*/ 6 w 149"/>
                <a:gd name="T41" fmla="*/ 566 h 704"/>
                <a:gd name="T42" fmla="*/ 6 w 149"/>
                <a:gd name="T43" fmla="*/ 605 h 704"/>
                <a:gd name="T44" fmla="*/ 8 w 149"/>
                <a:gd name="T45" fmla="*/ 641 h 704"/>
                <a:gd name="T46" fmla="*/ 12 w 149"/>
                <a:gd name="T47" fmla="*/ 673 h 704"/>
                <a:gd name="T48" fmla="*/ 14 w 149"/>
                <a:gd name="T49" fmla="*/ 704 h 704"/>
                <a:gd name="T50" fmla="*/ 41 w 149"/>
                <a:gd name="T51" fmla="*/ 688 h 704"/>
                <a:gd name="T52" fmla="*/ 39 w 149"/>
                <a:gd name="T53" fmla="*/ 680 h 704"/>
                <a:gd name="T54" fmla="*/ 36 w 149"/>
                <a:gd name="T55" fmla="*/ 657 h 704"/>
                <a:gd name="T56" fmla="*/ 33 w 149"/>
                <a:gd name="T57" fmla="*/ 622 h 704"/>
                <a:gd name="T58" fmla="*/ 35 w 149"/>
                <a:gd name="T59" fmla="*/ 575 h 704"/>
                <a:gd name="T60" fmla="*/ 41 w 149"/>
                <a:gd name="T61" fmla="*/ 519 h 704"/>
                <a:gd name="T62" fmla="*/ 58 w 149"/>
                <a:gd name="T63" fmla="*/ 455 h 704"/>
                <a:gd name="T64" fmla="*/ 86 w 149"/>
                <a:gd name="T65" fmla="*/ 386 h 704"/>
                <a:gd name="T66" fmla="*/ 129 w 149"/>
                <a:gd name="T67" fmla="*/ 313 h 704"/>
                <a:gd name="T68" fmla="*/ 143 w 149"/>
                <a:gd name="T69" fmla="*/ 279 h 704"/>
                <a:gd name="T70" fmla="*/ 149 w 149"/>
                <a:gd name="T71" fmla="*/ 235 h 704"/>
                <a:gd name="T72" fmla="*/ 144 w 149"/>
                <a:gd name="T73" fmla="*/ 184 h 704"/>
                <a:gd name="T74" fmla="*/ 131 w 149"/>
                <a:gd name="T75" fmla="*/ 134 h 704"/>
                <a:gd name="T76" fmla="*/ 109 w 149"/>
                <a:gd name="T77" fmla="*/ 85 h 704"/>
                <a:gd name="T78" fmla="*/ 81 w 149"/>
                <a:gd name="T79" fmla="*/ 44 h 704"/>
                <a:gd name="T80" fmla="*/ 44 w 149"/>
                <a:gd name="T81" fmla="*/ 14 h 704"/>
                <a:gd name="T82" fmla="*/ 0 w 149"/>
                <a:gd name="T83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75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76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8477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8478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524171B-A9A8-43D4-ADFD-0C18A3A97AA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8479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993366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5200" b="1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8480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79" grpId="0"/>
      <p:bldP spid="18480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4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84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4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3BE3D6-2236-4F3E-B64B-1D844FB8E26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982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89D37-8780-4B7B-8F05-A3ED21CDA6F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39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869DF-C351-43A7-8CF1-C74B220A204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792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628A09-C0AF-4DA2-AA8D-9B12C5A8226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BDF76-5191-4C69-B185-2E15ADC550F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172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F8A23-1517-4D53-B4EF-720D04DE40D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703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62EA7C-6028-4777-BFAF-1867E86C17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047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4157D5-836B-4896-B1B4-86C3E0E731F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092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727D1-A6AB-4597-BDAB-85CEDE95F55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539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6F51F3-387F-481E-A56D-B1FF094221D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018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17411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7412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7413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14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15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16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7417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7418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46 w 217"/>
                  <a:gd name="T1" fmla="*/ 210 h 210"/>
                  <a:gd name="T2" fmla="*/ 37 w 217"/>
                  <a:gd name="T3" fmla="*/ 198 h 210"/>
                  <a:gd name="T4" fmla="*/ 26 w 217"/>
                  <a:gd name="T5" fmla="*/ 181 h 210"/>
                  <a:gd name="T6" fmla="*/ 15 w 217"/>
                  <a:gd name="T7" fmla="*/ 159 h 210"/>
                  <a:gd name="T8" fmla="*/ 5 w 217"/>
                  <a:gd name="T9" fmla="*/ 135 h 210"/>
                  <a:gd name="T10" fmla="*/ 0 w 217"/>
                  <a:gd name="T11" fmla="*/ 109 h 210"/>
                  <a:gd name="T12" fmla="*/ 1 w 217"/>
                  <a:gd name="T13" fmla="*/ 82 h 210"/>
                  <a:gd name="T14" fmla="*/ 9 w 217"/>
                  <a:gd name="T15" fmla="*/ 57 h 210"/>
                  <a:gd name="T16" fmla="*/ 27 w 217"/>
                  <a:gd name="T17" fmla="*/ 35 h 210"/>
                  <a:gd name="T18" fmla="*/ 45 w 217"/>
                  <a:gd name="T19" fmla="*/ 22 h 210"/>
                  <a:gd name="T20" fmla="*/ 60 w 217"/>
                  <a:gd name="T21" fmla="*/ 12 h 210"/>
                  <a:gd name="T22" fmla="*/ 72 w 217"/>
                  <a:gd name="T23" fmla="*/ 7 h 210"/>
                  <a:gd name="T24" fmla="*/ 81 w 217"/>
                  <a:gd name="T25" fmla="*/ 5 h 210"/>
                  <a:gd name="T26" fmla="*/ 88 w 217"/>
                  <a:gd name="T27" fmla="*/ 5 h 210"/>
                  <a:gd name="T28" fmla="*/ 104 w 217"/>
                  <a:gd name="T29" fmla="*/ 0 h 210"/>
                  <a:gd name="T30" fmla="*/ 148 w 217"/>
                  <a:gd name="T31" fmla="*/ 8 h 210"/>
                  <a:gd name="T32" fmla="*/ 160 w 217"/>
                  <a:gd name="T33" fmla="*/ 12 h 210"/>
                  <a:gd name="T34" fmla="*/ 172 w 217"/>
                  <a:gd name="T35" fmla="*/ 15 h 210"/>
                  <a:gd name="T36" fmla="*/ 182 w 217"/>
                  <a:gd name="T37" fmla="*/ 19 h 210"/>
                  <a:gd name="T38" fmla="*/ 190 w 217"/>
                  <a:gd name="T39" fmla="*/ 23 h 210"/>
                  <a:gd name="T40" fmla="*/ 198 w 217"/>
                  <a:gd name="T41" fmla="*/ 27 h 210"/>
                  <a:gd name="T42" fmla="*/ 205 w 217"/>
                  <a:gd name="T43" fmla="*/ 32 h 210"/>
                  <a:gd name="T44" fmla="*/ 211 w 217"/>
                  <a:gd name="T45" fmla="*/ 38 h 210"/>
                  <a:gd name="T46" fmla="*/ 217 w 217"/>
                  <a:gd name="T47" fmla="*/ 45 h 210"/>
                  <a:gd name="T48" fmla="*/ 205 w 217"/>
                  <a:gd name="T49" fmla="*/ 40 h 210"/>
                  <a:gd name="T50" fmla="*/ 194 w 217"/>
                  <a:gd name="T51" fmla="*/ 36 h 210"/>
                  <a:gd name="T52" fmla="*/ 183 w 217"/>
                  <a:gd name="T53" fmla="*/ 33 h 210"/>
                  <a:gd name="T54" fmla="*/ 172 w 217"/>
                  <a:gd name="T55" fmla="*/ 30 h 210"/>
                  <a:gd name="T56" fmla="*/ 163 w 217"/>
                  <a:gd name="T57" fmla="*/ 27 h 210"/>
                  <a:gd name="T58" fmla="*/ 153 w 217"/>
                  <a:gd name="T59" fmla="*/ 26 h 210"/>
                  <a:gd name="T60" fmla="*/ 143 w 217"/>
                  <a:gd name="T61" fmla="*/ 24 h 210"/>
                  <a:gd name="T62" fmla="*/ 134 w 217"/>
                  <a:gd name="T63" fmla="*/ 24 h 210"/>
                  <a:gd name="T64" fmla="*/ 125 w 217"/>
                  <a:gd name="T65" fmla="*/ 24 h 210"/>
                  <a:gd name="T66" fmla="*/ 116 w 217"/>
                  <a:gd name="T67" fmla="*/ 25 h 210"/>
                  <a:gd name="T68" fmla="*/ 107 w 217"/>
                  <a:gd name="T69" fmla="*/ 27 h 210"/>
                  <a:gd name="T70" fmla="*/ 99 w 217"/>
                  <a:gd name="T71" fmla="*/ 29 h 210"/>
                  <a:gd name="T72" fmla="*/ 91 w 217"/>
                  <a:gd name="T73" fmla="*/ 33 h 210"/>
                  <a:gd name="T74" fmla="*/ 82 w 217"/>
                  <a:gd name="T75" fmla="*/ 36 h 210"/>
                  <a:gd name="T76" fmla="*/ 74 w 217"/>
                  <a:gd name="T77" fmla="*/ 41 h 210"/>
                  <a:gd name="T78" fmla="*/ 66 w 217"/>
                  <a:gd name="T79" fmla="*/ 46 h 210"/>
                  <a:gd name="T80" fmla="*/ 52 w 217"/>
                  <a:gd name="T81" fmla="*/ 61 h 210"/>
                  <a:gd name="T82" fmla="*/ 42 w 217"/>
                  <a:gd name="T83" fmla="*/ 80 h 210"/>
                  <a:gd name="T84" fmla="*/ 37 w 217"/>
                  <a:gd name="T85" fmla="*/ 103 h 210"/>
                  <a:gd name="T86" fmla="*/ 35 w 217"/>
                  <a:gd name="T87" fmla="*/ 126 h 210"/>
                  <a:gd name="T88" fmla="*/ 35 w 217"/>
                  <a:gd name="T89" fmla="*/ 151 h 210"/>
                  <a:gd name="T90" fmla="*/ 38 w 217"/>
                  <a:gd name="T91" fmla="*/ 174 h 210"/>
                  <a:gd name="T92" fmla="*/ 41 w 217"/>
                  <a:gd name="T93" fmla="*/ 194 h 210"/>
                  <a:gd name="T94" fmla="*/ 46 w 217"/>
                  <a:gd name="T95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19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109 w 182"/>
                  <a:gd name="T1" fmla="*/ 0 h 213"/>
                  <a:gd name="T2" fmla="*/ 112 w 182"/>
                  <a:gd name="T3" fmla="*/ 2 h 213"/>
                  <a:gd name="T4" fmla="*/ 118 w 182"/>
                  <a:gd name="T5" fmla="*/ 8 h 213"/>
                  <a:gd name="T6" fmla="*/ 127 w 182"/>
                  <a:gd name="T7" fmla="*/ 18 h 213"/>
                  <a:gd name="T8" fmla="*/ 137 w 182"/>
                  <a:gd name="T9" fmla="*/ 33 h 213"/>
                  <a:gd name="T10" fmla="*/ 145 w 182"/>
                  <a:gd name="T11" fmla="*/ 52 h 213"/>
                  <a:gd name="T12" fmla="*/ 150 w 182"/>
                  <a:gd name="T13" fmla="*/ 76 h 213"/>
                  <a:gd name="T14" fmla="*/ 150 w 182"/>
                  <a:gd name="T15" fmla="*/ 105 h 213"/>
                  <a:gd name="T16" fmla="*/ 144 w 182"/>
                  <a:gd name="T17" fmla="*/ 139 h 213"/>
                  <a:gd name="T18" fmla="*/ 140 w 182"/>
                  <a:gd name="T19" fmla="*/ 149 h 213"/>
                  <a:gd name="T20" fmla="*/ 136 w 182"/>
                  <a:gd name="T21" fmla="*/ 157 h 213"/>
                  <a:gd name="T22" fmla="*/ 131 w 182"/>
                  <a:gd name="T23" fmla="*/ 165 h 213"/>
                  <a:gd name="T24" fmla="*/ 125 w 182"/>
                  <a:gd name="T25" fmla="*/ 173 h 213"/>
                  <a:gd name="T26" fmla="*/ 117 w 182"/>
                  <a:gd name="T27" fmla="*/ 180 h 213"/>
                  <a:gd name="T28" fmla="*/ 110 w 182"/>
                  <a:gd name="T29" fmla="*/ 185 h 213"/>
                  <a:gd name="T30" fmla="*/ 102 w 182"/>
                  <a:gd name="T31" fmla="*/ 191 h 213"/>
                  <a:gd name="T32" fmla="*/ 92 w 182"/>
                  <a:gd name="T33" fmla="*/ 195 h 213"/>
                  <a:gd name="T34" fmla="*/ 82 w 182"/>
                  <a:gd name="T35" fmla="*/ 197 h 213"/>
                  <a:gd name="T36" fmla="*/ 72 w 182"/>
                  <a:gd name="T37" fmla="*/ 200 h 213"/>
                  <a:gd name="T38" fmla="*/ 61 w 182"/>
                  <a:gd name="T39" fmla="*/ 201 h 213"/>
                  <a:gd name="T40" fmla="*/ 49 w 182"/>
                  <a:gd name="T41" fmla="*/ 201 h 213"/>
                  <a:gd name="T42" fmla="*/ 37 w 182"/>
                  <a:gd name="T43" fmla="*/ 200 h 213"/>
                  <a:gd name="T44" fmla="*/ 25 w 182"/>
                  <a:gd name="T45" fmla="*/ 197 h 213"/>
                  <a:gd name="T46" fmla="*/ 12 w 182"/>
                  <a:gd name="T47" fmla="*/ 193 h 213"/>
                  <a:gd name="T48" fmla="*/ 0 w 182"/>
                  <a:gd name="T49" fmla="*/ 188 h 213"/>
                  <a:gd name="T50" fmla="*/ 11 w 182"/>
                  <a:gd name="T51" fmla="*/ 195 h 213"/>
                  <a:gd name="T52" fmla="*/ 22 w 182"/>
                  <a:gd name="T53" fmla="*/ 200 h 213"/>
                  <a:gd name="T54" fmla="*/ 33 w 182"/>
                  <a:gd name="T55" fmla="*/ 205 h 213"/>
                  <a:gd name="T56" fmla="*/ 43 w 182"/>
                  <a:gd name="T57" fmla="*/ 208 h 213"/>
                  <a:gd name="T58" fmla="*/ 53 w 182"/>
                  <a:gd name="T59" fmla="*/ 211 h 213"/>
                  <a:gd name="T60" fmla="*/ 63 w 182"/>
                  <a:gd name="T61" fmla="*/ 212 h 213"/>
                  <a:gd name="T62" fmla="*/ 73 w 182"/>
                  <a:gd name="T63" fmla="*/ 213 h 213"/>
                  <a:gd name="T64" fmla="*/ 83 w 182"/>
                  <a:gd name="T65" fmla="*/ 213 h 213"/>
                  <a:gd name="T66" fmla="*/ 91 w 182"/>
                  <a:gd name="T67" fmla="*/ 212 h 213"/>
                  <a:gd name="T68" fmla="*/ 100 w 182"/>
                  <a:gd name="T69" fmla="*/ 210 h 213"/>
                  <a:gd name="T70" fmla="*/ 108 w 182"/>
                  <a:gd name="T71" fmla="*/ 208 h 213"/>
                  <a:gd name="T72" fmla="*/ 116 w 182"/>
                  <a:gd name="T73" fmla="*/ 206 h 213"/>
                  <a:gd name="T74" fmla="*/ 123 w 182"/>
                  <a:gd name="T75" fmla="*/ 203 h 213"/>
                  <a:gd name="T76" fmla="*/ 130 w 182"/>
                  <a:gd name="T77" fmla="*/ 199 h 213"/>
                  <a:gd name="T78" fmla="*/ 136 w 182"/>
                  <a:gd name="T79" fmla="*/ 195 h 213"/>
                  <a:gd name="T80" fmla="*/ 142 w 182"/>
                  <a:gd name="T81" fmla="*/ 191 h 213"/>
                  <a:gd name="T82" fmla="*/ 158 w 182"/>
                  <a:gd name="T83" fmla="*/ 176 h 213"/>
                  <a:gd name="T84" fmla="*/ 169 w 182"/>
                  <a:gd name="T85" fmla="*/ 161 h 213"/>
                  <a:gd name="T86" fmla="*/ 176 w 182"/>
                  <a:gd name="T87" fmla="*/ 144 h 213"/>
                  <a:gd name="T88" fmla="*/ 179 w 182"/>
                  <a:gd name="T89" fmla="*/ 128 h 213"/>
                  <a:gd name="T90" fmla="*/ 181 w 182"/>
                  <a:gd name="T91" fmla="*/ 111 h 213"/>
                  <a:gd name="T92" fmla="*/ 181 w 182"/>
                  <a:gd name="T93" fmla="*/ 95 h 213"/>
                  <a:gd name="T94" fmla="*/ 182 w 182"/>
                  <a:gd name="T95" fmla="*/ 79 h 213"/>
                  <a:gd name="T96" fmla="*/ 173 w 182"/>
                  <a:gd name="T97" fmla="*/ 46 h 213"/>
                  <a:gd name="T98" fmla="*/ 156 w 182"/>
                  <a:gd name="T99" fmla="*/ 21 h 213"/>
                  <a:gd name="T100" fmla="*/ 151 w 182"/>
                  <a:gd name="T101" fmla="*/ 18 h 213"/>
                  <a:gd name="T102" fmla="*/ 147 w 182"/>
                  <a:gd name="T103" fmla="*/ 15 h 213"/>
                  <a:gd name="T104" fmla="*/ 142 w 182"/>
                  <a:gd name="T105" fmla="*/ 13 h 213"/>
                  <a:gd name="T106" fmla="*/ 138 w 182"/>
                  <a:gd name="T107" fmla="*/ 11 h 213"/>
                  <a:gd name="T108" fmla="*/ 132 w 182"/>
                  <a:gd name="T109" fmla="*/ 9 h 213"/>
                  <a:gd name="T110" fmla="*/ 126 w 182"/>
                  <a:gd name="T111" fmla="*/ 6 h 213"/>
                  <a:gd name="T112" fmla="*/ 119 w 182"/>
                  <a:gd name="T113" fmla="*/ 3 h 213"/>
                  <a:gd name="T114" fmla="*/ 109 w 182"/>
                  <a:gd name="T115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0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94 w 128"/>
                  <a:gd name="T1" fmla="*/ 0 h 217"/>
                  <a:gd name="T2" fmla="*/ 105 w 128"/>
                  <a:gd name="T3" fmla="*/ 9 h 217"/>
                  <a:gd name="T4" fmla="*/ 115 w 128"/>
                  <a:gd name="T5" fmla="*/ 27 h 217"/>
                  <a:gd name="T6" fmla="*/ 123 w 128"/>
                  <a:gd name="T7" fmla="*/ 50 h 217"/>
                  <a:gd name="T8" fmla="*/ 128 w 128"/>
                  <a:gd name="T9" fmla="*/ 78 h 217"/>
                  <a:gd name="T10" fmla="*/ 127 w 128"/>
                  <a:gd name="T11" fmla="*/ 111 h 217"/>
                  <a:gd name="T12" fmla="*/ 116 w 128"/>
                  <a:gd name="T13" fmla="*/ 145 h 217"/>
                  <a:gd name="T14" fmla="*/ 94 w 128"/>
                  <a:gd name="T15" fmla="*/ 181 h 217"/>
                  <a:gd name="T16" fmla="*/ 60 w 128"/>
                  <a:gd name="T17" fmla="*/ 217 h 217"/>
                  <a:gd name="T18" fmla="*/ 49 w 128"/>
                  <a:gd name="T19" fmla="*/ 213 h 217"/>
                  <a:gd name="T20" fmla="*/ 38 w 128"/>
                  <a:gd name="T21" fmla="*/ 210 h 217"/>
                  <a:gd name="T22" fmla="*/ 26 w 128"/>
                  <a:gd name="T23" fmla="*/ 205 h 217"/>
                  <a:gd name="T24" fmla="*/ 16 w 128"/>
                  <a:gd name="T25" fmla="*/ 201 h 217"/>
                  <a:gd name="T26" fmla="*/ 8 w 128"/>
                  <a:gd name="T27" fmla="*/ 196 h 217"/>
                  <a:gd name="T28" fmla="*/ 2 w 128"/>
                  <a:gd name="T29" fmla="*/ 190 h 217"/>
                  <a:gd name="T30" fmla="*/ 0 w 128"/>
                  <a:gd name="T31" fmla="*/ 183 h 217"/>
                  <a:gd name="T32" fmla="*/ 1 w 128"/>
                  <a:gd name="T33" fmla="*/ 178 h 217"/>
                  <a:gd name="T34" fmla="*/ 13 w 128"/>
                  <a:gd name="T35" fmla="*/ 171 h 217"/>
                  <a:gd name="T36" fmla="*/ 29 w 128"/>
                  <a:gd name="T37" fmla="*/ 161 h 217"/>
                  <a:gd name="T38" fmla="*/ 46 w 128"/>
                  <a:gd name="T39" fmla="*/ 150 h 217"/>
                  <a:gd name="T40" fmla="*/ 63 w 128"/>
                  <a:gd name="T41" fmla="*/ 134 h 217"/>
                  <a:gd name="T42" fmla="*/ 79 w 128"/>
                  <a:gd name="T43" fmla="*/ 112 h 217"/>
                  <a:gd name="T44" fmla="*/ 91 w 128"/>
                  <a:gd name="T45" fmla="*/ 83 h 217"/>
                  <a:gd name="T46" fmla="*/ 97 w 128"/>
                  <a:gd name="T47" fmla="*/ 46 h 217"/>
                  <a:gd name="T48" fmla="*/ 94 w 128"/>
                  <a:gd name="T4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1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75 w 117"/>
                  <a:gd name="T1" fmla="*/ 0 h 132"/>
                  <a:gd name="T2" fmla="*/ 0 w 117"/>
                  <a:gd name="T3" fmla="*/ 25 h 132"/>
                  <a:gd name="T4" fmla="*/ 3 w 117"/>
                  <a:gd name="T5" fmla="*/ 26 h 132"/>
                  <a:gd name="T6" fmla="*/ 14 w 117"/>
                  <a:gd name="T7" fmla="*/ 29 h 132"/>
                  <a:gd name="T8" fmla="*/ 29 w 117"/>
                  <a:gd name="T9" fmla="*/ 36 h 132"/>
                  <a:gd name="T10" fmla="*/ 46 w 117"/>
                  <a:gd name="T11" fmla="*/ 47 h 132"/>
                  <a:gd name="T12" fmla="*/ 66 w 117"/>
                  <a:gd name="T13" fmla="*/ 62 h 132"/>
                  <a:gd name="T14" fmla="*/ 84 w 117"/>
                  <a:gd name="T15" fmla="*/ 80 h 132"/>
                  <a:gd name="T16" fmla="*/ 102 w 117"/>
                  <a:gd name="T17" fmla="*/ 103 h 132"/>
                  <a:gd name="T18" fmla="*/ 116 w 117"/>
                  <a:gd name="T19" fmla="*/ 132 h 132"/>
                  <a:gd name="T20" fmla="*/ 117 w 117"/>
                  <a:gd name="T21" fmla="*/ 120 h 132"/>
                  <a:gd name="T22" fmla="*/ 115 w 117"/>
                  <a:gd name="T23" fmla="*/ 107 h 132"/>
                  <a:gd name="T24" fmla="*/ 108 w 117"/>
                  <a:gd name="T25" fmla="*/ 90 h 132"/>
                  <a:gd name="T26" fmla="*/ 99 w 117"/>
                  <a:gd name="T27" fmla="*/ 74 h 132"/>
                  <a:gd name="T28" fmla="*/ 89 w 117"/>
                  <a:gd name="T29" fmla="*/ 58 h 132"/>
                  <a:gd name="T30" fmla="*/ 78 w 117"/>
                  <a:gd name="T31" fmla="*/ 45 h 132"/>
                  <a:gd name="T32" fmla="*/ 67 w 117"/>
                  <a:gd name="T33" fmla="*/ 36 h 132"/>
                  <a:gd name="T34" fmla="*/ 58 w 117"/>
                  <a:gd name="T35" fmla="*/ 32 h 132"/>
                  <a:gd name="T36" fmla="*/ 69 w 117"/>
                  <a:gd name="T37" fmla="*/ 29 h 132"/>
                  <a:gd name="T38" fmla="*/ 79 w 117"/>
                  <a:gd name="T39" fmla="*/ 28 h 132"/>
                  <a:gd name="T40" fmla="*/ 89 w 117"/>
                  <a:gd name="T41" fmla="*/ 26 h 132"/>
                  <a:gd name="T42" fmla="*/ 98 w 117"/>
                  <a:gd name="T43" fmla="*/ 25 h 132"/>
                  <a:gd name="T44" fmla="*/ 105 w 117"/>
                  <a:gd name="T45" fmla="*/ 24 h 132"/>
                  <a:gd name="T46" fmla="*/ 109 w 117"/>
                  <a:gd name="T47" fmla="*/ 22 h 132"/>
                  <a:gd name="T48" fmla="*/ 113 w 117"/>
                  <a:gd name="T49" fmla="*/ 21 h 132"/>
                  <a:gd name="T50" fmla="*/ 114 w 117"/>
                  <a:gd name="T51" fmla="*/ 21 h 132"/>
                  <a:gd name="T52" fmla="*/ 75 w 117"/>
                  <a:gd name="T5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2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>
                  <a:gd name="T0" fmla="*/ 29 w 29"/>
                  <a:gd name="T1" fmla="*/ 0 h 77"/>
                  <a:gd name="T2" fmla="*/ 23 w 29"/>
                  <a:gd name="T3" fmla="*/ 0 h 77"/>
                  <a:gd name="T4" fmla="*/ 16 w 29"/>
                  <a:gd name="T5" fmla="*/ 4 h 77"/>
                  <a:gd name="T6" fmla="*/ 9 w 29"/>
                  <a:gd name="T7" fmla="*/ 9 h 77"/>
                  <a:gd name="T8" fmla="*/ 4 w 29"/>
                  <a:gd name="T9" fmla="*/ 19 h 77"/>
                  <a:gd name="T10" fmla="*/ 1 w 29"/>
                  <a:gd name="T11" fmla="*/ 30 h 77"/>
                  <a:gd name="T12" fmla="*/ 0 w 29"/>
                  <a:gd name="T13" fmla="*/ 44 h 77"/>
                  <a:gd name="T14" fmla="*/ 3 w 29"/>
                  <a:gd name="T15" fmla="*/ 60 h 77"/>
                  <a:gd name="T16" fmla="*/ 11 w 29"/>
                  <a:gd name="T17" fmla="*/ 77 h 77"/>
                  <a:gd name="T18" fmla="*/ 15 w 29"/>
                  <a:gd name="T19" fmla="*/ 53 h 77"/>
                  <a:gd name="T20" fmla="*/ 19 w 29"/>
                  <a:gd name="T21" fmla="*/ 37 h 77"/>
                  <a:gd name="T22" fmla="*/ 23 w 29"/>
                  <a:gd name="T23" fmla="*/ 22 h 77"/>
                  <a:gd name="T24" fmla="*/ 29 w 29"/>
                  <a:gd name="T2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423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7424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2 w 207"/>
                    <a:gd name="T1" fmla="*/ 44 h 564"/>
                    <a:gd name="T2" fmla="*/ 6 w 207"/>
                    <a:gd name="T3" fmla="*/ 72 h 564"/>
                    <a:gd name="T4" fmla="*/ 3 w 207"/>
                    <a:gd name="T5" fmla="*/ 99 h 564"/>
                    <a:gd name="T6" fmla="*/ 0 w 207"/>
                    <a:gd name="T7" fmla="*/ 125 h 564"/>
                    <a:gd name="T8" fmla="*/ 0 w 207"/>
                    <a:gd name="T9" fmla="*/ 151 h 564"/>
                    <a:gd name="T10" fmla="*/ 3 w 207"/>
                    <a:gd name="T11" fmla="*/ 180 h 564"/>
                    <a:gd name="T12" fmla="*/ 7 w 207"/>
                    <a:gd name="T13" fmla="*/ 211 h 564"/>
                    <a:gd name="T14" fmla="*/ 16 w 207"/>
                    <a:gd name="T15" fmla="*/ 247 h 564"/>
                    <a:gd name="T16" fmla="*/ 29 w 207"/>
                    <a:gd name="T17" fmla="*/ 287 h 564"/>
                    <a:gd name="T18" fmla="*/ 43 w 207"/>
                    <a:gd name="T19" fmla="*/ 325 h 564"/>
                    <a:gd name="T20" fmla="*/ 61 w 207"/>
                    <a:gd name="T21" fmla="*/ 364 h 564"/>
                    <a:gd name="T22" fmla="*/ 83 w 207"/>
                    <a:gd name="T23" fmla="*/ 406 h 564"/>
                    <a:gd name="T24" fmla="*/ 106 w 207"/>
                    <a:gd name="T25" fmla="*/ 446 h 564"/>
                    <a:gd name="T26" fmla="*/ 132 w 207"/>
                    <a:gd name="T27" fmla="*/ 483 h 564"/>
                    <a:gd name="T28" fmla="*/ 157 w 207"/>
                    <a:gd name="T29" fmla="*/ 516 h 564"/>
                    <a:gd name="T30" fmla="*/ 182 w 207"/>
                    <a:gd name="T31" fmla="*/ 544 h 564"/>
                    <a:gd name="T32" fmla="*/ 207 w 207"/>
                    <a:gd name="T33" fmla="*/ 564 h 564"/>
                    <a:gd name="T34" fmla="*/ 160 w 207"/>
                    <a:gd name="T35" fmla="*/ 501 h 564"/>
                    <a:gd name="T36" fmla="*/ 127 w 207"/>
                    <a:gd name="T37" fmla="*/ 448 h 564"/>
                    <a:gd name="T38" fmla="*/ 103 w 207"/>
                    <a:gd name="T39" fmla="*/ 405 h 564"/>
                    <a:gd name="T40" fmla="*/ 87 w 207"/>
                    <a:gd name="T41" fmla="*/ 368 h 564"/>
                    <a:gd name="T42" fmla="*/ 75 w 207"/>
                    <a:gd name="T43" fmla="*/ 337 h 564"/>
                    <a:gd name="T44" fmla="*/ 68 w 207"/>
                    <a:gd name="T45" fmla="*/ 309 h 564"/>
                    <a:gd name="T46" fmla="*/ 63 w 207"/>
                    <a:gd name="T47" fmla="*/ 285 h 564"/>
                    <a:gd name="T48" fmla="*/ 56 w 207"/>
                    <a:gd name="T49" fmla="*/ 261 h 564"/>
                    <a:gd name="T50" fmla="*/ 44 w 207"/>
                    <a:gd name="T51" fmla="*/ 205 h 564"/>
                    <a:gd name="T52" fmla="*/ 41 w 207"/>
                    <a:gd name="T53" fmla="*/ 140 h 564"/>
                    <a:gd name="T54" fmla="*/ 43 w 207"/>
                    <a:gd name="T55" fmla="*/ 68 h 564"/>
                    <a:gd name="T56" fmla="*/ 50 w 207"/>
                    <a:gd name="T57" fmla="*/ 0 h 564"/>
                    <a:gd name="T58" fmla="*/ 12 w 207"/>
                    <a:gd name="T59" fmla="*/ 44 h 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25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9 h 232"/>
                    <a:gd name="T2" fmla="*/ 14 w 47"/>
                    <a:gd name="T3" fmla="*/ 55 h 232"/>
                    <a:gd name="T4" fmla="*/ 22 w 47"/>
                    <a:gd name="T5" fmla="*/ 101 h 232"/>
                    <a:gd name="T6" fmla="*/ 24 w 47"/>
                    <a:gd name="T7" fmla="*/ 159 h 232"/>
                    <a:gd name="T8" fmla="*/ 19 w 47"/>
                    <a:gd name="T9" fmla="*/ 232 h 232"/>
                    <a:gd name="T10" fmla="*/ 45 w 47"/>
                    <a:gd name="T11" fmla="*/ 217 h 232"/>
                    <a:gd name="T12" fmla="*/ 47 w 47"/>
                    <a:gd name="T13" fmla="*/ 178 h 232"/>
                    <a:gd name="T14" fmla="*/ 47 w 47"/>
                    <a:gd name="T15" fmla="*/ 140 h 232"/>
                    <a:gd name="T16" fmla="*/ 45 w 47"/>
                    <a:gd name="T17" fmla="*/ 103 h 232"/>
                    <a:gd name="T18" fmla="*/ 41 w 47"/>
                    <a:gd name="T19" fmla="*/ 71 h 232"/>
                    <a:gd name="T20" fmla="*/ 36 w 47"/>
                    <a:gd name="T21" fmla="*/ 52 h 232"/>
                    <a:gd name="T22" fmla="*/ 29 w 47"/>
                    <a:gd name="T23" fmla="*/ 34 h 232"/>
                    <a:gd name="T24" fmla="*/ 22 w 47"/>
                    <a:gd name="T25" fmla="*/ 17 h 232"/>
                    <a:gd name="T26" fmla="*/ 13 w 47"/>
                    <a:gd name="T27" fmla="*/ 0 h 232"/>
                    <a:gd name="T28" fmla="*/ 0 w 47"/>
                    <a:gd name="T29" fmla="*/ 19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26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>
                    <a:gd name="T0" fmla="*/ 87 w 87"/>
                    <a:gd name="T1" fmla="*/ 22 h 40"/>
                    <a:gd name="T2" fmla="*/ 77 w 87"/>
                    <a:gd name="T3" fmla="*/ 17 h 40"/>
                    <a:gd name="T4" fmla="*/ 68 w 87"/>
                    <a:gd name="T5" fmla="*/ 12 h 40"/>
                    <a:gd name="T6" fmla="*/ 58 w 87"/>
                    <a:gd name="T7" fmla="*/ 7 h 40"/>
                    <a:gd name="T8" fmla="*/ 47 w 87"/>
                    <a:gd name="T9" fmla="*/ 5 h 40"/>
                    <a:gd name="T10" fmla="*/ 37 w 87"/>
                    <a:gd name="T11" fmla="*/ 3 h 40"/>
                    <a:gd name="T12" fmla="*/ 26 w 87"/>
                    <a:gd name="T13" fmla="*/ 2 h 40"/>
                    <a:gd name="T14" fmla="*/ 13 w 87"/>
                    <a:gd name="T15" fmla="*/ 0 h 40"/>
                    <a:gd name="T16" fmla="*/ 0 w 87"/>
                    <a:gd name="T17" fmla="*/ 2 h 40"/>
                    <a:gd name="T18" fmla="*/ 6 w 87"/>
                    <a:gd name="T19" fmla="*/ 6 h 40"/>
                    <a:gd name="T20" fmla="*/ 14 w 87"/>
                    <a:gd name="T21" fmla="*/ 10 h 40"/>
                    <a:gd name="T22" fmla="*/ 22 w 87"/>
                    <a:gd name="T23" fmla="*/ 14 h 40"/>
                    <a:gd name="T24" fmla="*/ 33 w 87"/>
                    <a:gd name="T25" fmla="*/ 18 h 40"/>
                    <a:gd name="T26" fmla="*/ 42 w 87"/>
                    <a:gd name="T27" fmla="*/ 22 h 40"/>
                    <a:gd name="T28" fmla="*/ 52 w 87"/>
                    <a:gd name="T29" fmla="*/ 27 h 40"/>
                    <a:gd name="T30" fmla="*/ 64 w 87"/>
                    <a:gd name="T31" fmla="*/ 33 h 40"/>
                    <a:gd name="T32" fmla="*/ 74 w 87"/>
                    <a:gd name="T33" fmla="*/ 40 h 40"/>
                    <a:gd name="T34" fmla="*/ 87 w 87"/>
                    <a:gd name="T35" fmla="*/ 22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7427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7428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9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0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43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7432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3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4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435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7436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7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8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39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0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5 w 109"/>
                <a:gd name="T3" fmla="*/ 1 h 156"/>
                <a:gd name="T4" fmla="*/ 18 w 109"/>
                <a:gd name="T5" fmla="*/ 5 h 156"/>
                <a:gd name="T6" fmla="*/ 37 w 109"/>
                <a:gd name="T7" fmla="*/ 12 h 156"/>
                <a:gd name="T8" fmla="*/ 58 w 109"/>
                <a:gd name="T9" fmla="*/ 24 h 156"/>
                <a:gd name="T10" fmla="*/ 78 w 109"/>
                <a:gd name="T11" fmla="*/ 44 h 156"/>
                <a:gd name="T12" fmla="*/ 96 w 109"/>
                <a:gd name="T13" fmla="*/ 71 h 156"/>
                <a:gd name="T14" fmla="*/ 107 w 109"/>
                <a:gd name="T15" fmla="*/ 108 h 156"/>
                <a:gd name="T16" fmla="*/ 109 w 109"/>
                <a:gd name="T17" fmla="*/ 156 h 156"/>
                <a:gd name="T18" fmla="*/ 105 w 109"/>
                <a:gd name="T19" fmla="*/ 156 h 156"/>
                <a:gd name="T20" fmla="*/ 99 w 109"/>
                <a:gd name="T21" fmla="*/ 156 h 156"/>
                <a:gd name="T22" fmla="*/ 93 w 109"/>
                <a:gd name="T23" fmla="*/ 156 h 156"/>
                <a:gd name="T24" fmla="*/ 87 w 109"/>
                <a:gd name="T25" fmla="*/ 154 h 156"/>
                <a:gd name="T26" fmla="*/ 81 w 109"/>
                <a:gd name="T27" fmla="*/ 153 h 156"/>
                <a:gd name="T28" fmla="*/ 74 w 109"/>
                <a:gd name="T29" fmla="*/ 150 h 156"/>
                <a:gd name="T30" fmla="*/ 66 w 109"/>
                <a:gd name="T31" fmla="*/ 145 h 156"/>
                <a:gd name="T32" fmla="*/ 58 w 109"/>
                <a:gd name="T33" fmla="*/ 139 h 156"/>
                <a:gd name="T34" fmla="*/ 53 w 109"/>
                <a:gd name="T35" fmla="*/ 126 h 156"/>
                <a:gd name="T36" fmla="*/ 53 w 109"/>
                <a:gd name="T37" fmla="*/ 111 h 156"/>
                <a:gd name="T38" fmla="*/ 56 w 109"/>
                <a:gd name="T39" fmla="*/ 96 h 156"/>
                <a:gd name="T40" fmla="*/ 59 w 109"/>
                <a:gd name="T41" fmla="*/ 80 h 156"/>
                <a:gd name="T42" fmla="*/ 56 w 109"/>
                <a:gd name="T43" fmla="*/ 62 h 156"/>
                <a:gd name="T44" fmla="*/ 48 w 109"/>
                <a:gd name="T45" fmla="*/ 43 h 156"/>
                <a:gd name="T46" fmla="*/ 31 w 109"/>
                <a:gd name="T47" fmla="*/ 23 h 156"/>
                <a:gd name="T48" fmla="*/ 0 w 109"/>
                <a:gd name="T4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1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6 w 54"/>
                <a:gd name="T5" fmla="*/ 3 h 40"/>
                <a:gd name="T6" fmla="*/ 13 w 54"/>
                <a:gd name="T7" fmla="*/ 8 h 40"/>
                <a:gd name="T8" fmla="*/ 21 w 54"/>
                <a:gd name="T9" fmla="*/ 12 h 40"/>
                <a:gd name="T10" fmla="*/ 29 w 54"/>
                <a:gd name="T11" fmla="*/ 15 h 40"/>
                <a:gd name="T12" fmla="*/ 38 w 54"/>
                <a:gd name="T13" fmla="*/ 17 h 40"/>
                <a:gd name="T14" fmla="*/ 46 w 54"/>
                <a:gd name="T15" fmla="*/ 18 h 40"/>
                <a:gd name="T16" fmla="*/ 54 w 54"/>
                <a:gd name="T17" fmla="*/ 16 h 40"/>
                <a:gd name="T18" fmla="*/ 53 w 54"/>
                <a:gd name="T19" fmla="*/ 25 h 40"/>
                <a:gd name="T20" fmla="*/ 50 w 54"/>
                <a:gd name="T21" fmla="*/ 33 h 40"/>
                <a:gd name="T22" fmla="*/ 44 w 54"/>
                <a:gd name="T23" fmla="*/ 38 h 40"/>
                <a:gd name="T24" fmla="*/ 37 w 54"/>
                <a:gd name="T25" fmla="*/ 40 h 40"/>
                <a:gd name="T26" fmla="*/ 28 w 54"/>
                <a:gd name="T27" fmla="*/ 39 h 40"/>
                <a:gd name="T28" fmla="*/ 19 w 54"/>
                <a:gd name="T29" fmla="*/ 32 h 40"/>
                <a:gd name="T30" fmla="*/ 10 w 54"/>
                <a:gd name="T31" fmla="*/ 20 h 40"/>
                <a:gd name="T32" fmla="*/ 0 w 54"/>
                <a:gd name="T3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2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3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4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5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6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5 h 237"/>
                <a:gd name="T4" fmla="*/ 3 w 257"/>
                <a:gd name="T5" fmla="*/ 50 h 237"/>
                <a:gd name="T6" fmla="*/ 6 w 257"/>
                <a:gd name="T7" fmla="*/ 75 h 237"/>
                <a:gd name="T8" fmla="*/ 11 w 257"/>
                <a:gd name="T9" fmla="*/ 98 h 237"/>
                <a:gd name="T10" fmla="*/ 18 w 257"/>
                <a:gd name="T11" fmla="*/ 119 h 237"/>
                <a:gd name="T12" fmla="*/ 27 w 257"/>
                <a:gd name="T13" fmla="*/ 141 h 237"/>
                <a:gd name="T14" fmla="*/ 38 w 257"/>
                <a:gd name="T15" fmla="*/ 161 h 237"/>
                <a:gd name="T16" fmla="*/ 51 w 257"/>
                <a:gd name="T17" fmla="*/ 178 h 237"/>
                <a:gd name="T18" fmla="*/ 67 w 257"/>
                <a:gd name="T19" fmla="*/ 194 h 237"/>
                <a:gd name="T20" fmla="*/ 86 w 257"/>
                <a:gd name="T21" fmla="*/ 208 h 237"/>
                <a:gd name="T22" fmla="*/ 106 w 257"/>
                <a:gd name="T23" fmla="*/ 219 h 237"/>
                <a:gd name="T24" fmla="*/ 131 w 257"/>
                <a:gd name="T25" fmla="*/ 228 h 237"/>
                <a:gd name="T26" fmla="*/ 158 w 257"/>
                <a:gd name="T27" fmla="*/ 234 h 237"/>
                <a:gd name="T28" fmla="*/ 188 w 257"/>
                <a:gd name="T29" fmla="*/ 237 h 237"/>
                <a:gd name="T30" fmla="*/ 220 w 257"/>
                <a:gd name="T31" fmla="*/ 236 h 237"/>
                <a:gd name="T32" fmla="*/ 257 w 257"/>
                <a:gd name="T33" fmla="*/ 232 h 237"/>
                <a:gd name="T34" fmla="*/ 224 w 257"/>
                <a:gd name="T35" fmla="*/ 227 h 237"/>
                <a:gd name="T36" fmla="*/ 195 w 257"/>
                <a:gd name="T37" fmla="*/ 220 h 237"/>
                <a:gd name="T38" fmla="*/ 170 w 257"/>
                <a:gd name="T39" fmla="*/ 212 h 237"/>
                <a:gd name="T40" fmla="*/ 148 w 257"/>
                <a:gd name="T41" fmla="*/ 204 h 237"/>
                <a:gd name="T42" fmla="*/ 128 w 257"/>
                <a:gd name="T43" fmla="*/ 193 h 237"/>
                <a:gd name="T44" fmla="*/ 112 w 257"/>
                <a:gd name="T45" fmla="*/ 182 h 237"/>
                <a:gd name="T46" fmla="*/ 97 w 257"/>
                <a:gd name="T47" fmla="*/ 169 h 237"/>
                <a:gd name="T48" fmla="*/ 84 w 257"/>
                <a:gd name="T49" fmla="*/ 155 h 237"/>
                <a:gd name="T50" fmla="*/ 72 w 257"/>
                <a:gd name="T51" fmla="*/ 141 h 237"/>
                <a:gd name="T52" fmla="*/ 61 w 257"/>
                <a:gd name="T53" fmla="*/ 125 h 237"/>
                <a:gd name="T54" fmla="*/ 52 w 257"/>
                <a:gd name="T55" fmla="*/ 107 h 237"/>
                <a:gd name="T56" fmla="*/ 43 w 257"/>
                <a:gd name="T57" fmla="*/ 88 h 237"/>
                <a:gd name="T58" fmla="*/ 33 w 257"/>
                <a:gd name="T59" fmla="*/ 69 h 237"/>
                <a:gd name="T60" fmla="*/ 23 w 257"/>
                <a:gd name="T61" fmla="*/ 47 h 237"/>
                <a:gd name="T62" fmla="*/ 12 w 257"/>
                <a:gd name="T63" fmla="*/ 24 h 237"/>
                <a:gd name="T64" fmla="*/ 0 w 257"/>
                <a:gd name="T6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7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77 w 124"/>
                <a:gd name="T1" fmla="*/ 0 h 110"/>
                <a:gd name="T2" fmla="*/ 124 w 124"/>
                <a:gd name="T3" fmla="*/ 108 h 110"/>
                <a:gd name="T4" fmla="*/ 120 w 124"/>
                <a:gd name="T5" fmla="*/ 107 h 110"/>
                <a:gd name="T6" fmla="*/ 107 w 124"/>
                <a:gd name="T7" fmla="*/ 105 h 110"/>
                <a:gd name="T8" fmla="*/ 89 w 124"/>
                <a:gd name="T9" fmla="*/ 101 h 110"/>
                <a:gd name="T10" fmla="*/ 68 w 124"/>
                <a:gd name="T11" fmla="*/ 99 h 110"/>
                <a:gd name="T12" fmla="*/ 45 w 124"/>
                <a:gd name="T13" fmla="*/ 97 h 110"/>
                <a:gd name="T14" fmla="*/ 25 w 124"/>
                <a:gd name="T15" fmla="*/ 98 h 110"/>
                <a:gd name="T16" fmla="*/ 9 w 124"/>
                <a:gd name="T17" fmla="*/ 102 h 110"/>
                <a:gd name="T18" fmla="*/ 0 w 124"/>
                <a:gd name="T19" fmla="*/ 110 h 110"/>
                <a:gd name="T20" fmla="*/ 4 w 124"/>
                <a:gd name="T21" fmla="*/ 98 h 110"/>
                <a:gd name="T22" fmla="*/ 8 w 124"/>
                <a:gd name="T23" fmla="*/ 89 h 110"/>
                <a:gd name="T24" fmla="*/ 16 w 124"/>
                <a:gd name="T25" fmla="*/ 82 h 110"/>
                <a:gd name="T26" fmla="*/ 25 w 124"/>
                <a:gd name="T27" fmla="*/ 76 h 110"/>
                <a:gd name="T28" fmla="*/ 36 w 124"/>
                <a:gd name="T29" fmla="*/ 72 h 110"/>
                <a:gd name="T30" fmla="*/ 47 w 124"/>
                <a:gd name="T31" fmla="*/ 71 h 110"/>
                <a:gd name="T32" fmla="*/ 59 w 124"/>
                <a:gd name="T33" fmla="*/ 71 h 110"/>
                <a:gd name="T34" fmla="*/ 72 w 124"/>
                <a:gd name="T35" fmla="*/ 74 h 110"/>
                <a:gd name="T36" fmla="*/ 73 w 124"/>
                <a:gd name="T37" fmla="*/ 71 h 110"/>
                <a:gd name="T38" fmla="*/ 70 w 124"/>
                <a:gd name="T39" fmla="*/ 56 h 110"/>
                <a:gd name="T40" fmla="*/ 67 w 124"/>
                <a:gd name="T41" fmla="*/ 38 h 110"/>
                <a:gd name="T42" fmla="*/ 65 w 124"/>
                <a:gd name="T43" fmla="*/ 30 h 110"/>
                <a:gd name="T44" fmla="*/ 63 w 124"/>
                <a:gd name="T45" fmla="*/ 30 h 110"/>
                <a:gd name="T46" fmla="*/ 61 w 124"/>
                <a:gd name="T47" fmla="*/ 29 h 110"/>
                <a:gd name="T48" fmla="*/ 59 w 124"/>
                <a:gd name="T49" fmla="*/ 26 h 110"/>
                <a:gd name="T50" fmla="*/ 57 w 124"/>
                <a:gd name="T51" fmla="*/ 23 h 110"/>
                <a:gd name="T52" fmla="*/ 57 w 124"/>
                <a:gd name="T53" fmla="*/ 19 h 110"/>
                <a:gd name="T54" fmla="*/ 59 w 124"/>
                <a:gd name="T55" fmla="*/ 14 h 110"/>
                <a:gd name="T56" fmla="*/ 66 w 124"/>
                <a:gd name="T57" fmla="*/ 8 h 110"/>
                <a:gd name="T58" fmla="*/ 77 w 124"/>
                <a:gd name="T5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8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5 w 109"/>
                <a:gd name="T3" fmla="*/ 1 h 156"/>
                <a:gd name="T4" fmla="*/ 18 w 109"/>
                <a:gd name="T5" fmla="*/ 5 h 156"/>
                <a:gd name="T6" fmla="*/ 37 w 109"/>
                <a:gd name="T7" fmla="*/ 12 h 156"/>
                <a:gd name="T8" fmla="*/ 58 w 109"/>
                <a:gd name="T9" fmla="*/ 24 h 156"/>
                <a:gd name="T10" fmla="*/ 78 w 109"/>
                <a:gd name="T11" fmla="*/ 44 h 156"/>
                <a:gd name="T12" fmla="*/ 96 w 109"/>
                <a:gd name="T13" fmla="*/ 71 h 156"/>
                <a:gd name="T14" fmla="*/ 107 w 109"/>
                <a:gd name="T15" fmla="*/ 108 h 156"/>
                <a:gd name="T16" fmla="*/ 109 w 109"/>
                <a:gd name="T17" fmla="*/ 156 h 156"/>
                <a:gd name="T18" fmla="*/ 105 w 109"/>
                <a:gd name="T19" fmla="*/ 156 h 156"/>
                <a:gd name="T20" fmla="*/ 99 w 109"/>
                <a:gd name="T21" fmla="*/ 156 h 156"/>
                <a:gd name="T22" fmla="*/ 93 w 109"/>
                <a:gd name="T23" fmla="*/ 156 h 156"/>
                <a:gd name="T24" fmla="*/ 87 w 109"/>
                <a:gd name="T25" fmla="*/ 154 h 156"/>
                <a:gd name="T26" fmla="*/ 81 w 109"/>
                <a:gd name="T27" fmla="*/ 153 h 156"/>
                <a:gd name="T28" fmla="*/ 74 w 109"/>
                <a:gd name="T29" fmla="*/ 150 h 156"/>
                <a:gd name="T30" fmla="*/ 66 w 109"/>
                <a:gd name="T31" fmla="*/ 145 h 156"/>
                <a:gd name="T32" fmla="*/ 58 w 109"/>
                <a:gd name="T33" fmla="*/ 139 h 156"/>
                <a:gd name="T34" fmla="*/ 53 w 109"/>
                <a:gd name="T35" fmla="*/ 126 h 156"/>
                <a:gd name="T36" fmla="*/ 53 w 109"/>
                <a:gd name="T37" fmla="*/ 111 h 156"/>
                <a:gd name="T38" fmla="*/ 56 w 109"/>
                <a:gd name="T39" fmla="*/ 96 h 156"/>
                <a:gd name="T40" fmla="*/ 59 w 109"/>
                <a:gd name="T41" fmla="*/ 80 h 156"/>
                <a:gd name="T42" fmla="*/ 56 w 109"/>
                <a:gd name="T43" fmla="*/ 62 h 156"/>
                <a:gd name="T44" fmla="*/ 48 w 109"/>
                <a:gd name="T45" fmla="*/ 43 h 156"/>
                <a:gd name="T46" fmla="*/ 31 w 109"/>
                <a:gd name="T47" fmla="*/ 23 h 156"/>
                <a:gd name="T48" fmla="*/ 0 w 109"/>
                <a:gd name="T4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9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31 w 46"/>
                <a:gd name="T1" fmla="*/ 0 h 94"/>
                <a:gd name="T2" fmla="*/ 20 w 46"/>
                <a:gd name="T3" fmla="*/ 38 h 94"/>
                <a:gd name="T4" fmla="*/ 15 w 46"/>
                <a:gd name="T5" fmla="*/ 62 h 94"/>
                <a:gd name="T6" fmla="*/ 11 w 46"/>
                <a:gd name="T7" fmla="*/ 79 h 94"/>
                <a:gd name="T8" fmla="*/ 0 w 46"/>
                <a:gd name="T9" fmla="*/ 94 h 94"/>
                <a:gd name="T10" fmla="*/ 12 w 46"/>
                <a:gd name="T11" fmla="*/ 88 h 94"/>
                <a:gd name="T12" fmla="*/ 23 w 46"/>
                <a:gd name="T13" fmla="*/ 80 h 94"/>
                <a:gd name="T14" fmla="*/ 32 w 46"/>
                <a:gd name="T15" fmla="*/ 69 h 94"/>
                <a:gd name="T16" fmla="*/ 40 w 46"/>
                <a:gd name="T17" fmla="*/ 57 h 94"/>
                <a:gd name="T18" fmla="*/ 45 w 46"/>
                <a:gd name="T19" fmla="*/ 44 h 94"/>
                <a:gd name="T20" fmla="*/ 46 w 46"/>
                <a:gd name="T21" fmla="*/ 30 h 94"/>
                <a:gd name="T22" fmla="*/ 42 w 46"/>
                <a:gd name="T23" fmla="*/ 15 h 94"/>
                <a:gd name="T24" fmla="*/ 31 w 46"/>
                <a:gd name="T2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0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6 w 54"/>
                <a:gd name="T5" fmla="*/ 3 h 40"/>
                <a:gd name="T6" fmla="*/ 13 w 54"/>
                <a:gd name="T7" fmla="*/ 8 h 40"/>
                <a:gd name="T8" fmla="*/ 21 w 54"/>
                <a:gd name="T9" fmla="*/ 12 h 40"/>
                <a:gd name="T10" fmla="*/ 29 w 54"/>
                <a:gd name="T11" fmla="*/ 15 h 40"/>
                <a:gd name="T12" fmla="*/ 38 w 54"/>
                <a:gd name="T13" fmla="*/ 17 h 40"/>
                <a:gd name="T14" fmla="*/ 46 w 54"/>
                <a:gd name="T15" fmla="*/ 18 h 40"/>
                <a:gd name="T16" fmla="*/ 54 w 54"/>
                <a:gd name="T17" fmla="*/ 16 h 40"/>
                <a:gd name="T18" fmla="*/ 53 w 54"/>
                <a:gd name="T19" fmla="*/ 25 h 40"/>
                <a:gd name="T20" fmla="*/ 50 w 54"/>
                <a:gd name="T21" fmla="*/ 33 h 40"/>
                <a:gd name="T22" fmla="*/ 44 w 54"/>
                <a:gd name="T23" fmla="*/ 38 h 40"/>
                <a:gd name="T24" fmla="*/ 37 w 54"/>
                <a:gd name="T25" fmla="*/ 40 h 40"/>
                <a:gd name="T26" fmla="*/ 28 w 54"/>
                <a:gd name="T27" fmla="*/ 39 h 40"/>
                <a:gd name="T28" fmla="*/ 19 w 54"/>
                <a:gd name="T29" fmla="*/ 32 h 40"/>
                <a:gd name="T30" fmla="*/ 10 w 54"/>
                <a:gd name="T31" fmla="*/ 20 h 40"/>
                <a:gd name="T32" fmla="*/ 0 w 54"/>
                <a:gd name="T3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1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2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16 w 596"/>
                <a:gd name="T1" fmla="*/ 370 h 666"/>
                <a:gd name="T2" fmla="*/ 6 w 596"/>
                <a:gd name="T3" fmla="*/ 341 h 666"/>
                <a:gd name="T4" fmla="*/ 0 w 596"/>
                <a:gd name="T5" fmla="*/ 289 h 666"/>
                <a:gd name="T6" fmla="*/ 4 w 596"/>
                <a:gd name="T7" fmla="*/ 222 h 666"/>
                <a:gd name="T8" fmla="*/ 25 w 596"/>
                <a:gd name="T9" fmla="*/ 151 h 666"/>
                <a:gd name="T10" fmla="*/ 69 w 596"/>
                <a:gd name="T11" fmla="*/ 84 h 666"/>
                <a:gd name="T12" fmla="*/ 142 w 596"/>
                <a:gd name="T13" fmla="*/ 31 h 666"/>
                <a:gd name="T14" fmla="*/ 247 w 596"/>
                <a:gd name="T15" fmla="*/ 2 h 666"/>
                <a:gd name="T16" fmla="*/ 380 w 596"/>
                <a:gd name="T17" fmla="*/ 9 h 666"/>
                <a:gd name="T18" fmla="*/ 484 w 596"/>
                <a:gd name="T19" fmla="*/ 68 h 666"/>
                <a:gd name="T20" fmla="*/ 554 w 596"/>
                <a:gd name="T21" fmla="*/ 165 h 666"/>
                <a:gd name="T22" fmla="*/ 591 w 596"/>
                <a:gd name="T23" fmla="*/ 284 h 666"/>
                <a:gd name="T24" fmla="*/ 595 w 596"/>
                <a:gd name="T25" fmla="*/ 409 h 666"/>
                <a:gd name="T26" fmla="*/ 566 w 596"/>
                <a:gd name="T27" fmla="*/ 525 h 666"/>
                <a:gd name="T28" fmla="*/ 507 w 596"/>
                <a:gd name="T29" fmla="*/ 615 h 666"/>
                <a:gd name="T30" fmla="*/ 417 w 596"/>
                <a:gd name="T31" fmla="*/ 663 h 666"/>
                <a:gd name="T32" fmla="*/ 389 w 596"/>
                <a:gd name="T33" fmla="*/ 659 h 666"/>
                <a:gd name="T34" fmla="*/ 441 w 596"/>
                <a:gd name="T35" fmla="*/ 617 h 666"/>
                <a:gd name="T36" fmla="*/ 482 w 596"/>
                <a:gd name="T37" fmla="*/ 544 h 666"/>
                <a:gd name="T38" fmla="*/ 509 w 596"/>
                <a:gd name="T39" fmla="*/ 454 h 666"/>
                <a:gd name="T40" fmla="*/ 520 w 596"/>
                <a:gd name="T41" fmla="*/ 355 h 666"/>
                <a:gd name="T42" fmla="*/ 514 w 596"/>
                <a:gd name="T43" fmla="*/ 258 h 666"/>
                <a:gd name="T44" fmla="*/ 485 w 596"/>
                <a:gd name="T45" fmla="*/ 174 h 666"/>
                <a:gd name="T46" fmla="*/ 433 w 596"/>
                <a:gd name="T47" fmla="*/ 112 h 666"/>
                <a:gd name="T48" fmla="*/ 341 w 596"/>
                <a:gd name="T49" fmla="*/ 75 h 666"/>
                <a:gd name="T50" fmla="*/ 246 w 596"/>
                <a:gd name="T51" fmla="*/ 61 h 666"/>
                <a:gd name="T52" fmla="*/ 174 w 596"/>
                <a:gd name="T53" fmla="*/ 71 h 666"/>
                <a:gd name="T54" fmla="*/ 121 w 596"/>
                <a:gd name="T55" fmla="*/ 101 h 666"/>
                <a:gd name="T56" fmla="*/ 84 w 596"/>
                <a:gd name="T57" fmla="*/ 149 h 666"/>
                <a:gd name="T58" fmla="*/ 57 w 596"/>
                <a:gd name="T59" fmla="*/ 206 h 666"/>
                <a:gd name="T60" fmla="*/ 40 w 596"/>
                <a:gd name="T61" fmla="*/ 272 h 666"/>
                <a:gd name="T62" fmla="*/ 28 w 596"/>
                <a:gd name="T63" fmla="*/ 339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5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454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45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745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745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0B82D3D-64CD-4BD3-8F4A-62A9837AB7D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4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4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3" grpId="0"/>
      <p:bldP spid="17454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745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45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745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45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745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45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745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45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745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45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333375"/>
            <a:ext cx="8324850" cy="935038"/>
          </a:xfrm>
        </p:spPr>
        <p:txBody>
          <a:bodyPr/>
          <a:lstStyle/>
          <a:p>
            <a:r>
              <a:rPr lang="ru-RU" sz="1800"/>
              <a:t>МКОУ «Куркинская основная общеобразовательная школа»</a:t>
            </a:r>
            <a:br>
              <a:rPr lang="ru-RU" sz="1800"/>
            </a:br>
            <a:r>
              <a:rPr lang="ru-RU" sz="1800"/>
              <a:t/>
            </a:r>
            <a:br>
              <a:rPr lang="ru-RU" sz="1800"/>
            </a:br>
            <a:r>
              <a:rPr lang="ru-RU" sz="1800"/>
              <a:t>Детское объединение «Культура моего народа»</a:t>
            </a:r>
          </a:p>
        </p:txBody>
      </p:sp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468313" y="2205038"/>
            <a:ext cx="8351837" cy="28797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"Эгерче - хлебушко"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435600"/>
          </a:xfrm>
        </p:spPr>
        <p:txBody>
          <a:bodyPr/>
          <a:lstStyle/>
          <a:p>
            <a:pPr>
              <a:buFontTx/>
              <a:buNone/>
            </a:pPr>
            <a:endParaRPr lang="ru-RU" b="1"/>
          </a:p>
          <a:p>
            <a:pPr>
              <a:buFontTx/>
              <a:buNone/>
            </a:pPr>
            <a:endParaRPr lang="ru-RU" b="1"/>
          </a:p>
          <a:p>
            <a:pPr>
              <a:buFontTx/>
              <a:buNone/>
            </a:pPr>
            <a:r>
              <a:rPr lang="ru-RU" sz="4000" b="1"/>
              <a:t> Ош йыргешке,</a:t>
            </a:r>
          </a:p>
          <a:p>
            <a:pPr>
              <a:buFontTx/>
              <a:buNone/>
            </a:pPr>
            <a:r>
              <a:rPr lang="ru-RU" sz="4000" b="1"/>
              <a:t>Почшо вичкыж, колян гай.</a:t>
            </a:r>
          </a:p>
          <a:p>
            <a:pPr>
              <a:buFontTx/>
              <a:buNone/>
            </a:pPr>
            <a:r>
              <a:rPr lang="ru-RU" sz="4000" b="1"/>
              <a:t>Ом лук кугурак лиймешке,</a:t>
            </a:r>
          </a:p>
          <a:p>
            <a:pPr>
              <a:buFontTx/>
              <a:buNone/>
            </a:pPr>
            <a:r>
              <a:rPr lang="ru-RU" sz="4000" b="1"/>
              <a:t>Тек кушкеш да тувырга</a:t>
            </a:r>
          </a:p>
          <a:p>
            <a:pPr>
              <a:buFontTx/>
              <a:buNone/>
            </a:pPr>
            <a:endParaRPr lang="ru-RU" sz="4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364163"/>
          </a:xfrm>
        </p:spPr>
        <p:txBody>
          <a:bodyPr/>
          <a:lstStyle/>
          <a:p>
            <a:pPr>
              <a:buFontTx/>
              <a:buNone/>
            </a:pPr>
            <a:endParaRPr lang="ru-RU"/>
          </a:p>
          <a:p>
            <a:pPr>
              <a:buFontTx/>
              <a:buNone/>
            </a:pPr>
            <a:endParaRPr lang="ru-RU"/>
          </a:p>
          <a:p>
            <a:pPr>
              <a:buFontTx/>
              <a:buNone/>
            </a:pPr>
            <a:endParaRPr lang="ru-RU"/>
          </a:p>
          <a:p>
            <a:pPr algn="ctr">
              <a:buFontTx/>
              <a:buNone/>
            </a:pPr>
            <a:r>
              <a:rPr lang="ru-RU" sz="4400"/>
              <a:t>Реве - Репка</a:t>
            </a:r>
          </a:p>
        </p:txBody>
      </p:sp>
      <p:pic>
        <p:nvPicPr>
          <p:cNvPr id="32772" name="Picture 12" descr="редис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65782">
            <a:off x="2322512" y="3662363"/>
            <a:ext cx="3152775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19700"/>
          </a:xfrm>
        </p:spPr>
        <p:txBody>
          <a:bodyPr/>
          <a:lstStyle/>
          <a:p>
            <a:pPr>
              <a:buFontTx/>
              <a:buNone/>
            </a:pPr>
            <a:r>
              <a:rPr lang="ru-RU" sz="4000"/>
              <a:t>Тиде кочкыш пешак келшыш:</a:t>
            </a:r>
          </a:p>
          <a:p>
            <a:pPr>
              <a:buFontTx/>
              <a:buNone/>
            </a:pPr>
            <a:r>
              <a:rPr lang="ru-RU" sz="4000"/>
              <a:t>Витаминлан чот поян.</a:t>
            </a:r>
          </a:p>
          <a:p>
            <a:pPr>
              <a:buFontTx/>
              <a:buNone/>
            </a:pPr>
            <a:r>
              <a:rPr lang="ru-RU" sz="4000"/>
              <a:t>Лумжо тудын чапле: кешыр.</a:t>
            </a:r>
          </a:p>
          <a:p>
            <a:pPr>
              <a:buFontTx/>
              <a:buNone/>
            </a:pPr>
            <a:r>
              <a:rPr lang="ru-RU" sz="4000"/>
              <a:t>Келгыш шылын вот чоя!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291138"/>
          </a:xfrm>
        </p:spPr>
        <p:txBody>
          <a:bodyPr/>
          <a:lstStyle/>
          <a:p>
            <a:endParaRPr lang="ru-RU"/>
          </a:p>
          <a:p>
            <a:endParaRPr lang="ru-RU"/>
          </a:p>
          <a:p>
            <a:pPr algn="ctr">
              <a:buFontTx/>
              <a:buNone/>
            </a:pPr>
            <a:r>
              <a:rPr lang="ru-RU" sz="4000" b="1"/>
              <a:t>Кешыр - морковь</a:t>
            </a:r>
          </a:p>
        </p:txBody>
      </p:sp>
      <p:pic>
        <p:nvPicPr>
          <p:cNvPr id="36868" name="Picture 9" descr="mork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213100"/>
            <a:ext cx="3673475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Морков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213100"/>
            <a:ext cx="3995738" cy="299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435600"/>
          </a:xfrm>
        </p:spPr>
        <p:txBody>
          <a:bodyPr/>
          <a:lstStyle/>
          <a:p>
            <a:pPr>
              <a:buFontTx/>
              <a:buNone/>
            </a:pPr>
            <a:r>
              <a:rPr lang="ru-RU" sz="4000"/>
              <a:t>Тудо шога ошемын,</a:t>
            </a:r>
          </a:p>
          <a:p>
            <a:pPr>
              <a:buFontTx/>
              <a:buNone/>
            </a:pPr>
            <a:r>
              <a:rPr lang="ru-RU" sz="4000"/>
              <a:t>Тудо йуштымат чыта.</a:t>
            </a:r>
          </a:p>
          <a:p>
            <a:pPr>
              <a:buFontTx/>
              <a:buNone/>
            </a:pPr>
            <a:r>
              <a:rPr lang="ru-RU" sz="4000"/>
              <a:t>Тудо кудашме семын</a:t>
            </a:r>
          </a:p>
          <a:p>
            <a:pPr>
              <a:buFontTx/>
              <a:buNone/>
            </a:pPr>
            <a:r>
              <a:rPr lang="ru-RU" sz="4000"/>
              <a:t>Ужар сын шулен пыта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/>
              <a:t>Воду пьет — себя торопит,</a:t>
            </a:r>
          </a:p>
          <a:p>
            <a:r>
              <a:rPr lang="ru-RU" b="1"/>
              <a:t>И растет, и листья копит.</a:t>
            </a:r>
          </a:p>
          <a:p>
            <a:r>
              <a:rPr lang="ru-RU" b="1"/>
              <a:t>Набирает вес кубышка,</a:t>
            </a:r>
          </a:p>
          <a:p>
            <a:r>
              <a:rPr lang="ru-RU" b="1"/>
              <a:t>В середине — кочерыжка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29113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000" b="1"/>
              <a:t>Ковышта - капуста</a:t>
            </a:r>
          </a:p>
        </p:txBody>
      </p:sp>
      <p:pic>
        <p:nvPicPr>
          <p:cNvPr id="37892" name="Picture 12" descr="сала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2952750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17" descr="капус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557338"/>
            <a:ext cx="2016125" cy="198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 descr="Капус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644900"/>
            <a:ext cx="4211637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b="1" i="1"/>
              <a:t>Нужнее всех из овощей </a:t>
            </a:r>
          </a:p>
          <a:p>
            <a:pPr>
              <a:buFontTx/>
              <a:buNone/>
            </a:pPr>
            <a:r>
              <a:rPr lang="ru-RU" b="1" i="1"/>
              <a:t>Для винегретов и борщей. </a:t>
            </a:r>
          </a:p>
          <a:p>
            <a:pPr>
              <a:buFontTx/>
              <a:buNone/>
            </a:pPr>
            <a:r>
              <a:rPr lang="ru-RU" b="1" i="1"/>
              <a:t>Из урожая нового </a:t>
            </a:r>
          </a:p>
          <a:p>
            <a:pPr>
              <a:buFontTx/>
              <a:buNone/>
            </a:pPr>
            <a:r>
              <a:rPr lang="ru-RU" b="1" i="1"/>
              <a:t>Красавица лиловая.</a:t>
            </a:r>
            <a:r>
              <a:rPr lang="ru-RU"/>
              <a:t> 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Свекла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50825" y="5157788"/>
            <a:ext cx="84264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FF00"/>
                </a:solidFill>
                <a:latin typeface="Arial" charset="0"/>
              </a:rPr>
              <a:t>Дешкарушмен - Свекла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/>
              <a:t>Я вырос на грядке. </a:t>
            </a:r>
          </a:p>
          <a:p>
            <a:r>
              <a:rPr lang="ru-RU" b="1"/>
              <a:t>Характер мой гладкий: </a:t>
            </a:r>
          </a:p>
          <a:p>
            <a:r>
              <a:rPr lang="ru-RU" b="1"/>
              <a:t>Куда ни приду, </a:t>
            </a:r>
          </a:p>
          <a:p>
            <a:r>
              <a:rPr lang="ru-RU" b="1"/>
              <a:t>Всех до слез доведу.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19700"/>
          </a:xfrm>
        </p:spPr>
        <p:txBody>
          <a:bodyPr/>
          <a:lstStyle/>
          <a:p>
            <a:pPr>
              <a:buFontTx/>
              <a:buNone/>
            </a:pPr>
            <a:r>
              <a:rPr lang="ru-RU" sz="4000"/>
              <a:t>Тудо – кокымшо кинде,</a:t>
            </a:r>
          </a:p>
          <a:p>
            <a:pPr>
              <a:buFontTx/>
              <a:buNone/>
            </a:pPr>
            <a:r>
              <a:rPr lang="ru-RU" sz="4000"/>
              <a:t>Шошым пакчаш шындена,</a:t>
            </a:r>
          </a:p>
          <a:p>
            <a:pPr>
              <a:buFontTx/>
              <a:buNone/>
            </a:pPr>
            <a:r>
              <a:rPr lang="ru-RU" sz="4000"/>
              <a:t>Шижым погена…</a:t>
            </a:r>
          </a:p>
          <a:p>
            <a:pPr>
              <a:buFontTx/>
              <a:buNone/>
            </a:pPr>
            <a:endParaRPr lang="ru-RU" sz="400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1774825" y="54768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ru-RU" sz="2400" b="1">
              <a:latin typeface="Arial" charset="0"/>
            </a:endParaRPr>
          </a:p>
        </p:txBody>
      </p:sp>
      <p:pic>
        <p:nvPicPr>
          <p:cNvPr id="48132" name="Picture 4" descr="Лук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8" y="836613"/>
            <a:ext cx="5694362" cy="60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2319338" y="1476375"/>
            <a:ext cx="1039812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FF0000"/>
                </a:solidFill>
                <a:latin typeface="Arial" charset="0"/>
              </a:rPr>
              <a:t>Л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2411413" y="3213100"/>
            <a:ext cx="862012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FF0000"/>
                </a:solidFill>
                <a:latin typeface="Arial" charset="0"/>
              </a:rPr>
              <a:t>у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411413" y="5302250"/>
            <a:ext cx="79375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FF0000"/>
                </a:solidFill>
                <a:latin typeface="Arial" charset="0"/>
              </a:rPr>
              <a:t>к</a:t>
            </a:r>
          </a:p>
        </p:txBody>
      </p:sp>
      <p:sp>
        <p:nvSpPr>
          <p:cNvPr id="48136" name="WordArt 8"/>
          <p:cNvSpPr>
            <a:spLocks noChangeArrowheads="1" noChangeShapeType="1" noTextEdit="1"/>
          </p:cNvSpPr>
          <p:nvPr/>
        </p:nvSpPr>
        <p:spPr bwMode="auto">
          <a:xfrm>
            <a:off x="684213" y="188913"/>
            <a:ext cx="5759450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соган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  <p:bldP spid="48134" grpId="0"/>
      <p:bldP spid="481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b="1"/>
              <a:t>Все узнают молодца, </a:t>
            </a:r>
          </a:p>
          <a:p>
            <a:pPr>
              <a:buFontTx/>
              <a:buNone/>
            </a:pPr>
            <a:r>
              <a:rPr lang="ru-RU" b="1"/>
              <a:t>Что растет на грядке: </a:t>
            </a:r>
          </a:p>
          <a:p>
            <a:pPr>
              <a:buFontTx/>
              <a:buNone/>
            </a:pPr>
            <a:r>
              <a:rPr lang="ru-RU" b="1"/>
              <a:t>Он побольше огурца, </a:t>
            </a:r>
          </a:p>
          <a:p>
            <a:pPr>
              <a:buFontTx/>
              <a:buNone/>
            </a:pPr>
            <a:r>
              <a:rPr lang="ru-RU" b="1"/>
              <a:t>Толстый он и гладкий, </a:t>
            </a:r>
          </a:p>
          <a:p>
            <a:pPr>
              <a:buFontTx/>
              <a:buNone/>
            </a:pPr>
            <a:r>
              <a:rPr lang="ru-RU" b="1"/>
              <a:t>Тоже держится за плеть. </a:t>
            </a:r>
          </a:p>
          <a:p>
            <a:pPr>
              <a:buFontTx/>
              <a:buNone/>
            </a:pPr>
            <a:r>
              <a:rPr lang="ru-RU" b="1"/>
              <a:t>Приходите посмотреть 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Кабачок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628775"/>
            <a:ext cx="6732588" cy="507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2235200"/>
            <a:ext cx="24114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ru-RU" b="1">
              <a:latin typeface="Arial" charset="0"/>
            </a:endParaRP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2700338" y="333375"/>
            <a:ext cx="62484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8800" b="1">
                <a:solidFill>
                  <a:srgbClr val="FF0000"/>
                </a:solidFill>
                <a:latin typeface="Arial" charset="0"/>
              </a:rPr>
              <a:t>Кабачок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580063"/>
          </a:xfrm>
        </p:spPr>
        <p:txBody>
          <a:bodyPr/>
          <a:lstStyle/>
          <a:p>
            <a:pPr>
              <a:buFontTx/>
              <a:buNone/>
            </a:pPr>
            <a:r>
              <a:rPr lang="ru-RU"/>
              <a:t>Кинде – тиде вий.</a:t>
            </a:r>
          </a:p>
          <a:p>
            <a:pPr>
              <a:buFontTx/>
              <a:buNone/>
            </a:pPr>
            <a:r>
              <a:rPr lang="ru-RU"/>
              <a:t>Кинде деч посна ок лий.</a:t>
            </a:r>
          </a:p>
          <a:p>
            <a:pPr>
              <a:buFontTx/>
              <a:buNone/>
            </a:pPr>
            <a:r>
              <a:rPr lang="ru-RU"/>
              <a:t>Кинде деч посна ок куш.</a:t>
            </a:r>
          </a:p>
          <a:p>
            <a:pPr>
              <a:buFontTx/>
              <a:buNone/>
            </a:pPr>
            <a:r>
              <a:rPr lang="ru-RU"/>
              <a:t>Кинде калыкын вийже,</a:t>
            </a:r>
          </a:p>
          <a:p>
            <a:pPr>
              <a:buFontTx/>
              <a:buNone/>
            </a:pPr>
            <a:r>
              <a:rPr lang="ru-RU"/>
              <a:t>Кинде калыкын сийже – </a:t>
            </a:r>
          </a:p>
          <a:p>
            <a:pPr>
              <a:buFontTx/>
              <a:buNone/>
            </a:pPr>
            <a:r>
              <a:rPr lang="ru-RU"/>
              <a:t>Мландын эн тамле тамже.</a:t>
            </a:r>
          </a:p>
        </p:txBody>
      </p:sp>
      <p:pic>
        <p:nvPicPr>
          <p:cNvPr id="35844" name="Picture 11" descr="0f75d76946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221163"/>
            <a:ext cx="4319587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8" descr="9046db0914c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437063"/>
            <a:ext cx="2376487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WordArt 4"/>
          <p:cNvSpPr>
            <a:spLocks noChangeArrowheads="1" noChangeShapeType="1" noTextEdit="1"/>
          </p:cNvSpPr>
          <p:nvPr/>
        </p:nvSpPr>
        <p:spPr bwMode="auto">
          <a:xfrm>
            <a:off x="2743200" y="2860675"/>
            <a:ext cx="3657600" cy="1143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Пословицы и </a:t>
            </a:r>
          </a:p>
          <a:p>
            <a:pPr algn="ctr"/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поговорки о хлебе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364163"/>
          </a:xfrm>
        </p:spPr>
        <p:txBody>
          <a:bodyPr/>
          <a:lstStyle/>
          <a:p>
            <a:pPr>
              <a:buFontTx/>
              <a:buNone/>
            </a:pPr>
            <a:r>
              <a:rPr lang="ru-RU" b="1">
                <a:solidFill>
                  <a:srgbClr val="FF9900"/>
                </a:solidFill>
              </a:rPr>
              <a:t>Хлеб – всему голова</a:t>
            </a:r>
          </a:p>
          <a:p>
            <a:pPr>
              <a:buFontTx/>
              <a:buNone/>
            </a:pPr>
            <a:r>
              <a:rPr lang="ru-RU" b="1">
                <a:solidFill>
                  <a:srgbClr val="FF9900"/>
                </a:solidFill>
              </a:rPr>
              <a:t>Хлеб да вода крестьянская еда</a:t>
            </a:r>
          </a:p>
          <a:p>
            <a:pPr>
              <a:buFontTx/>
              <a:buNone/>
            </a:pPr>
            <a:r>
              <a:rPr lang="ru-RU" b="1">
                <a:solidFill>
                  <a:srgbClr val="FF9900"/>
                </a:solidFill>
              </a:rPr>
              <a:t>Хлеб да каша пища наша</a:t>
            </a:r>
          </a:p>
          <a:p>
            <a:pPr>
              <a:buFontTx/>
              <a:buNone/>
            </a:pPr>
            <a:endParaRPr lang="ru-RU"/>
          </a:p>
        </p:txBody>
      </p:sp>
      <p:pic>
        <p:nvPicPr>
          <p:cNvPr id="54276" name="Picture 13" descr="f082570122d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852738"/>
            <a:ext cx="5113338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WordArt 4"/>
          <p:cNvSpPr>
            <a:spLocks noChangeArrowheads="1" noChangeShapeType="1" noTextEdit="1"/>
          </p:cNvSpPr>
          <p:nvPr/>
        </p:nvSpPr>
        <p:spPr bwMode="auto">
          <a:xfrm>
            <a:off x="1619250" y="1989138"/>
            <a:ext cx="6769100" cy="24479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ЧЕВЕРЫН!!!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468313" y="620713"/>
            <a:ext cx="8207375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Паренге – палем мый, кокымшо кинде.</a:t>
            </a:r>
            <a:b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Паренгым моткоч йоратем.</a:t>
            </a:r>
            <a:b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Тек лийже мемнан устембалне мугинде,</a:t>
            </a:r>
            <a:b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Мый кумыжыш садак паренгым пыштем.</a:t>
            </a:r>
            <a:b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endParaRPr lang="ru-RU" sz="40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580063"/>
          </a:xfrm>
        </p:spPr>
        <p:txBody>
          <a:bodyPr/>
          <a:lstStyle/>
          <a:p>
            <a:pPr algn="ctr">
              <a:buFontTx/>
              <a:buNone/>
            </a:pPr>
            <a:endParaRPr lang="ru-RU" sz="4400"/>
          </a:p>
          <a:p>
            <a:pPr algn="ctr">
              <a:buFontTx/>
              <a:buNone/>
            </a:pPr>
            <a:endParaRPr lang="ru-RU" sz="4400"/>
          </a:p>
          <a:p>
            <a:pPr algn="ctr">
              <a:buFontTx/>
              <a:buNone/>
            </a:pPr>
            <a:r>
              <a:rPr lang="ru-RU"/>
              <a:t> </a:t>
            </a:r>
            <a:r>
              <a:rPr lang="ru-RU" b="1"/>
              <a:t>ПАРЕНГЕ</a:t>
            </a:r>
            <a:r>
              <a:rPr lang="ru-RU"/>
              <a:t> - </a:t>
            </a:r>
            <a:r>
              <a:rPr lang="ru-RU" sz="4400"/>
              <a:t>картошка</a:t>
            </a:r>
          </a:p>
          <a:p>
            <a:endParaRPr lang="ru-RU" sz="4400"/>
          </a:p>
        </p:txBody>
      </p:sp>
      <p:pic>
        <p:nvPicPr>
          <p:cNvPr id="29700" name="Picture 15" descr="картофел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997200"/>
            <a:ext cx="14478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16" descr="9714825e5c4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500438"/>
            <a:ext cx="3475038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692150"/>
            <a:ext cx="8243887" cy="3529013"/>
          </a:xfrm>
        </p:spPr>
        <p:txBody>
          <a:bodyPr/>
          <a:lstStyle/>
          <a:p>
            <a:r>
              <a:rPr lang="ru-RU" sz="3600"/>
              <a:t>Ончалза: тиде …</a:t>
            </a:r>
            <a:r>
              <a:rPr lang="ru-RU"/>
              <a:t/>
            </a:r>
            <a:br>
              <a:rPr lang="ru-RU"/>
            </a:br>
            <a:r>
              <a:rPr lang="ru-RU"/>
              <a:t>Йыргешке да могай мотор.</a:t>
            </a:r>
            <a:br>
              <a:rPr lang="ru-RU"/>
            </a:br>
            <a:r>
              <a:rPr lang="ru-RU"/>
              <a:t>Чевержым мый поген налам,</a:t>
            </a:r>
            <a:br>
              <a:rPr lang="ru-RU"/>
            </a:br>
            <a:r>
              <a:rPr lang="ru-RU"/>
              <a:t>Ужаргыжым вучаш ала?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29113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/>
              <a:t>Помидор</a:t>
            </a:r>
          </a:p>
          <a:p>
            <a:endParaRPr lang="ru-RU" sz="4400"/>
          </a:p>
        </p:txBody>
      </p:sp>
      <p:pic>
        <p:nvPicPr>
          <p:cNvPr id="30724" name="Picture 8" descr="eb2588564e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412875"/>
            <a:ext cx="2403475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Томат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98"/>
          <a:stretch>
            <a:fillRect/>
          </a:stretch>
        </p:blipFill>
        <p:spPr bwMode="auto">
          <a:xfrm>
            <a:off x="1619250" y="2420938"/>
            <a:ext cx="4211638" cy="316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596900"/>
            <a:ext cx="7748587" cy="4992688"/>
          </a:xfrm>
        </p:spPr>
        <p:txBody>
          <a:bodyPr/>
          <a:lstStyle/>
          <a:p>
            <a:r>
              <a:rPr lang="ru-RU" sz="4400"/>
              <a:t/>
            </a:r>
            <a:br>
              <a:rPr lang="ru-RU" sz="4400"/>
            </a:br>
            <a:r>
              <a:rPr lang="ru-RU" sz="4400"/>
              <a:t/>
            </a:r>
            <a:br>
              <a:rPr lang="ru-RU" sz="4400"/>
            </a:br>
            <a:r>
              <a:rPr lang="ru-RU" sz="4400"/>
              <a:t/>
            </a:r>
            <a:br>
              <a:rPr lang="ru-RU" sz="4400"/>
            </a:br>
            <a:r>
              <a:rPr lang="ru-RU" sz="4000"/>
              <a:t>Йыранг умбаке лектын возын</a:t>
            </a:r>
            <a:br>
              <a:rPr lang="ru-RU" sz="4000"/>
            </a:br>
            <a:r>
              <a:rPr lang="ru-RU" sz="4000"/>
              <a:t>Яндар, ару, ужар кияр.</a:t>
            </a:r>
            <a:br>
              <a:rPr lang="ru-RU" sz="4000"/>
            </a:br>
            <a:r>
              <a:rPr lang="ru-RU" sz="4000"/>
              <a:t>Йыранг умбачын курлын налын</a:t>
            </a:r>
            <a:br>
              <a:rPr lang="ru-RU" sz="4000"/>
            </a:br>
            <a:r>
              <a:rPr lang="ru-RU" sz="4000"/>
              <a:t>Кочкам, тамле.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b="1"/>
              <a:t>Он совсем, совсем зеленый, </a:t>
            </a:r>
          </a:p>
          <a:p>
            <a:pPr>
              <a:buFontTx/>
              <a:buNone/>
            </a:pPr>
            <a:r>
              <a:rPr lang="ru-RU" b="1"/>
              <a:t>И овальный, удлиненный. </a:t>
            </a:r>
          </a:p>
          <a:p>
            <a:pPr>
              <a:buFontTx/>
              <a:buNone/>
            </a:pPr>
            <a:r>
              <a:rPr lang="ru-RU" b="1"/>
              <a:t>Помидора верный брат, </a:t>
            </a:r>
          </a:p>
          <a:p>
            <a:pPr>
              <a:buFontTx/>
              <a:buNone/>
            </a:pPr>
            <a:r>
              <a:rPr lang="ru-RU" b="1"/>
              <a:t>Тоже просится в салат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435600"/>
          </a:xfrm>
        </p:spPr>
        <p:txBody>
          <a:bodyPr/>
          <a:lstStyle/>
          <a:p>
            <a:pPr algn="ctr">
              <a:buFontTx/>
              <a:buNone/>
            </a:pPr>
            <a:endParaRPr lang="ru-RU" sz="4400"/>
          </a:p>
          <a:p>
            <a:pPr algn="ctr">
              <a:buFontTx/>
              <a:buNone/>
            </a:pPr>
            <a:r>
              <a:rPr lang="ru-RU" sz="4400"/>
              <a:t>Кияр - Огурец</a:t>
            </a:r>
          </a:p>
          <a:p>
            <a:endParaRPr lang="ru-RU" sz="4400"/>
          </a:p>
        </p:txBody>
      </p:sp>
      <p:pic>
        <p:nvPicPr>
          <p:cNvPr id="28676" name="Picture 9" descr="d190c86943a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276475"/>
            <a:ext cx="381635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 descr="Огурец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13100"/>
            <a:ext cx="37084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82</TotalTime>
  <Words>264</Words>
  <Application>Microsoft Office PowerPoint</Application>
  <PresentationFormat>Экран (4:3)</PresentationFormat>
  <Paragraphs>76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Verdana</vt:lpstr>
      <vt:lpstr>Times New Roman</vt:lpstr>
      <vt:lpstr>Шары</vt:lpstr>
      <vt:lpstr>МКОУ «Куркинская основная общеобразовательная школа»  Детское объединение «Культура моего народа»</vt:lpstr>
      <vt:lpstr>Презентация PowerPoint</vt:lpstr>
      <vt:lpstr>Презентация PowerPoint</vt:lpstr>
      <vt:lpstr>Презентация PowerPoint</vt:lpstr>
      <vt:lpstr>Ончалза: тиде … Йыргешке да могай мотор. Чевержым мый поген налам, Ужаргыжым вучаш ала?</vt:lpstr>
      <vt:lpstr>Презентация PowerPoint</vt:lpstr>
      <vt:lpstr>   Йыранг умбаке лектын возын Яндар, ару, ужар кияр. Йыранг умбачын курлын налын Кочкам, тамле.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Куркинская основная ОШ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Прохорова Римма Ивановна</dc:creator>
  <cp:lastModifiedBy>Алексей</cp:lastModifiedBy>
  <cp:revision>8</cp:revision>
  <dcterms:created xsi:type="dcterms:W3CDTF">2011-10-07T03:28:33Z</dcterms:created>
  <dcterms:modified xsi:type="dcterms:W3CDTF">2012-05-09T09:26:38Z</dcterms:modified>
</cp:coreProperties>
</file>