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2" r:id="rId3"/>
    <p:sldId id="271" r:id="rId4"/>
    <p:sldId id="260" r:id="rId5"/>
    <p:sldId id="257" r:id="rId6"/>
    <p:sldId id="261" r:id="rId7"/>
    <p:sldId id="258" r:id="rId8"/>
    <p:sldId id="275" r:id="rId9"/>
    <p:sldId id="259" r:id="rId10"/>
    <p:sldId id="262" r:id="rId11"/>
    <p:sldId id="263" r:id="rId12"/>
    <p:sldId id="264" r:id="rId13"/>
    <p:sldId id="267" r:id="rId14"/>
    <p:sldId id="265" r:id="rId15"/>
    <p:sldId id="280" r:id="rId16"/>
    <p:sldId id="268" r:id="rId17"/>
    <p:sldId id="272" r:id="rId18"/>
    <p:sldId id="274" r:id="rId19"/>
    <p:sldId id="276" r:id="rId20"/>
    <p:sldId id="277" r:id="rId21"/>
    <p:sldId id="278" r:id="rId22"/>
    <p:sldId id="279" r:id="rId23"/>
    <p:sldId id="266" r:id="rId24"/>
    <p:sldId id="269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4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845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5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845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5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845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6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846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6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846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6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7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24171B-A9A8-43D4-ADFD-0C18A3A97A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4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9" grpId="0"/>
      <p:bldP spid="18480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4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4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BE3D6-2236-4F3E-B64B-1D844FB8E2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8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89D37-8780-4B7B-8F05-A3ED21CDA6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3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869DF-C351-43A7-8CF1-C74B220A20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9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28A09-C0AF-4DA2-AA8D-9B12C5A822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DF76-5191-4C69-B185-2E15ADC55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7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F8A23-1517-4D53-B4EF-720D04DE40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0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2EA7C-6028-4777-BFAF-1867E86C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157D5-836B-4896-B1B4-86C3E0E731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727D1-A6AB-4597-BDAB-85CEDE95F5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3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F51F3-387F-481E-A56D-B1FF094221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1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741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1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741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2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742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2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2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742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3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743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743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74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B82D3D-64CD-4BD3-8F4A-62A9837AB7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3" grpId="0"/>
      <p:bldP spid="17454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324850" cy="935038"/>
          </a:xfrm>
        </p:spPr>
        <p:txBody>
          <a:bodyPr/>
          <a:lstStyle/>
          <a:p>
            <a:r>
              <a:rPr lang="ru-RU" sz="1800"/>
              <a:t>МКОУ «Куркинская основная общеобразовательная школа»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>Детское объединение «Культура моего народа»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8351837" cy="2879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"Эгерче - хлебушко"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r>
              <a:rPr lang="ru-RU" sz="4000" b="1"/>
              <a:t> Ош йыргешке,</a:t>
            </a:r>
          </a:p>
          <a:p>
            <a:pPr>
              <a:buFontTx/>
              <a:buNone/>
            </a:pPr>
            <a:r>
              <a:rPr lang="ru-RU" sz="4000" b="1"/>
              <a:t>Почшо вичкыж, колян гай.</a:t>
            </a:r>
          </a:p>
          <a:p>
            <a:pPr>
              <a:buFontTx/>
              <a:buNone/>
            </a:pPr>
            <a:r>
              <a:rPr lang="ru-RU" sz="4000" b="1"/>
              <a:t>Ом лук кугурак лиймешке,</a:t>
            </a:r>
          </a:p>
          <a:p>
            <a:pPr>
              <a:buFontTx/>
              <a:buNone/>
            </a:pPr>
            <a:r>
              <a:rPr lang="ru-RU" sz="4000" b="1"/>
              <a:t>Тек кушкеш да тувырга</a:t>
            </a:r>
          </a:p>
          <a:p>
            <a:pPr>
              <a:buFontTx/>
              <a:buNone/>
            </a:pP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364163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 algn="ctr">
              <a:buFontTx/>
              <a:buNone/>
            </a:pPr>
            <a:r>
              <a:rPr lang="ru-RU" sz="4400"/>
              <a:t>Реве - Репка</a:t>
            </a:r>
          </a:p>
        </p:txBody>
      </p:sp>
      <p:pic>
        <p:nvPicPr>
          <p:cNvPr id="32772" name="Picture 12" descr="реди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5782">
            <a:off x="2322512" y="3662363"/>
            <a:ext cx="31527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197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/>
              <a:t>Тиде кочкыш пешак келшыш:</a:t>
            </a:r>
          </a:p>
          <a:p>
            <a:pPr>
              <a:buFontTx/>
              <a:buNone/>
            </a:pPr>
            <a:r>
              <a:rPr lang="ru-RU" sz="4000"/>
              <a:t>Витаминлан чот поян.</a:t>
            </a:r>
          </a:p>
          <a:p>
            <a:pPr>
              <a:buFontTx/>
              <a:buNone/>
            </a:pPr>
            <a:r>
              <a:rPr lang="ru-RU" sz="4000"/>
              <a:t>Лумжо тудын чапле: кешыр.</a:t>
            </a:r>
          </a:p>
          <a:p>
            <a:pPr>
              <a:buFontTx/>
              <a:buNone/>
            </a:pPr>
            <a:r>
              <a:rPr lang="ru-RU" sz="4000"/>
              <a:t>Келгыш шылын вот чоя!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291138"/>
          </a:xfrm>
        </p:spPr>
        <p:txBody>
          <a:bodyPr/>
          <a:lstStyle/>
          <a:p>
            <a:endParaRPr lang="ru-RU"/>
          </a:p>
          <a:p>
            <a:endParaRPr lang="ru-RU"/>
          </a:p>
          <a:p>
            <a:pPr algn="ctr">
              <a:buFontTx/>
              <a:buNone/>
            </a:pPr>
            <a:r>
              <a:rPr lang="ru-RU" sz="4000" b="1"/>
              <a:t>Кешыр - морковь</a:t>
            </a:r>
          </a:p>
        </p:txBody>
      </p:sp>
      <p:pic>
        <p:nvPicPr>
          <p:cNvPr id="36868" name="Picture 9" descr="mork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36734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Морков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3995738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/>
              <a:t>Тудо шога ошемын,</a:t>
            </a:r>
          </a:p>
          <a:p>
            <a:pPr>
              <a:buFontTx/>
              <a:buNone/>
            </a:pPr>
            <a:r>
              <a:rPr lang="ru-RU" sz="4000"/>
              <a:t>Тудо йуштымат чыта.</a:t>
            </a:r>
          </a:p>
          <a:p>
            <a:pPr>
              <a:buFontTx/>
              <a:buNone/>
            </a:pPr>
            <a:r>
              <a:rPr lang="ru-RU" sz="4000"/>
              <a:t>Тудо кудашме семын</a:t>
            </a:r>
          </a:p>
          <a:p>
            <a:pPr>
              <a:buFontTx/>
              <a:buNone/>
            </a:pPr>
            <a:r>
              <a:rPr lang="ru-RU" sz="4000"/>
              <a:t>Ужар сын шулен 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Воду пьет — себя торопит,</a:t>
            </a:r>
          </a:p>
          <a:p>
            <a:r>
              <a:rPr lang="ru-RU" b="1"/>
              <a:t>И растет, и листья копит.</a:t>
            </a:r>
          </a:p>
          <a:p>
            <a:r>
              <a:rPr lang="ru-RU" b="1"/>
              <a:t>Набирает вес кубышка,</a:t>
            </a:r>
          </a:p>
          <a:p>
            <a:r>
              <a:rPr lang="ru-RU" b="1"/>
              <a:t>В середине — кочерыжка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2911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/>
              <a:t>Ковышта - капуста</a:t>
            </a:r>
          </a:p>
        </p:txBody>
      </p:sp>
      <p:pic>
        <p:nvPicPr>
          <p:cNvPr id="37892" name="Picture 12" descr="сал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9527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7" descr="капу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57338"/>
            <a:ext cx="2016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Капу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421163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Нужнее всех из овощей </a:t>
            </a:r>
          </a:p>
          <a:p>
            <a:pPr>
              <a:buFontTx/>
              <a:buNone/>
            </a:pPr>
            <a:r>
              <a:rPr lang="ru-RU" b="1" i="1"/>
              <a:t>Для винегретов и борщей. </a:t>
            </a:r>
          </a:p>
          <a:p>
            <a:pPr>
              <a:buFontTx/>
              <a:buNone/>
            </a:pPr>
            <a:r>
              <a:rPr lang="ru-RU" b="1" i="1"/>
              <a:t>Из урожая нового </a:t>
            </a:r>
          </a:p>
          <a:p>
            <a:pPr>
              <a:buFontTx/>
              <a:buNone/>
            </a:pPr>
            <a:r>
              <a:rPr lang="ru-RU" b="1" i="1"/>
              <a:t>Красавица лиловая.</a:t>
            </a:r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векл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5157788"/>
            <a:ext cx="8426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Arial" charset="0"/>
              </a:rPr>
              <a:t>Дешкарушмен - Свекла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Я вырос на грядке. </a:t>
            </a:r>
          </a:p>
          <a:p>
            <a:r>
              <a:rPr lang="ru-RU" b="1"/>
              <a:t>Характер мой гладкий: </a:t>
            </a:r>
          </a:p>
          <a:p>
            <a:r>
              <a:rPr lang="ru-RU" b="1"/>
              <a:t>Куда ни приду, </a:t>
            </a:r>
          </a:p>
          <a:p>
            <a:r>
              <a:rPr lang="ru-RU" b="1"/>
              <a:t>Всех до слез доведу.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197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/>
              <a:t>Тудо – кокымшо кинде,</a:t>
            </a:r>
          </a:p>
          <a:p>
            <a:pPr>
              <a:buFontTx/>
              <a:buNone/>
            </a:pPr>
            <a:r>
              <a:rPr lang="ru-RU" sz="4000"/>
              <a:t>Шошым пакчаш шындена,</a:t>
            </a:r>
          </a:p>
          <a:p>
            <a:pPr>
              <a:buFontTx/>
              <a:buNone/>
            </a:pPr>
            <a:r>
              <a:rPr lang="ru-RU" sz="4000"/>
              <a:t>Шижым погена…</a:t>
            </a:r>
          </a:p>
          <a:p>
            <a:pPr>
              <a:buFontTx/>
              <a:buNone/>
            </a:pPr>
            <a:endParaRPr lang="ru-RU" sz="40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774825" y="547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 sz="2400" b="1">
              <a:latin typeface="Arial" charset="0"/>
            </a:endParaRPr>
          </a:p>
        </p:txBody>
      </p:sp>
      <p:pic>
        <p:nvPicPr>
          <p:cNvPr id="48132" name="Picture 4" descr="Лук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836613"/>
            <a:ext cx="5694362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319338" y="1476375"/>
            <a:ext cx="10398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Arial" charset="0"/>
              </a:rPr>
              <a:t>Л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411413" y="3213100"/>
            <a:ext cx="862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Arial" charset="0"/>
              </a:rPr>
              <a:t>у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411413" y="5302250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Arial" charset="0"/>
              </a:rPr>
              <a:t>к</a:t>
            </a: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5759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соган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Все узнают молодца, </a:t>
            </a:r>
          </a:p>
          <a:p>
            <a:pPr>
              <a:buFontTx/>
              <a:buNone/>
            </a:pPr>
            <a:r>
              <a:rPr lang="ru-RU" b="1"/>
              <a:t>Что растет на грядке: </a:t>
            </a:r>
          </a:p>
          <a:p>
            <a:pPr>
              <a:buFontTx/>
              <a:buNone/>
            </a:pPr>
            <a:r>
              <a:rPr lang="ru-RU" b="1"/>
              <a:t>Он побольше огурца, </a:t>
            </a:r>
          </a:p>
          <a:p>
            <a:pPr>
              <a:buFontTx/>
              <a:buNone/>
            </a:pPr>
            <a:r>
              <a:rPr lang="ru-RU" b="1"/>
              <a:t>Толстый он и гладкий, </a:t>
            </a:r>
          </a:p>
          <a:p>
            <a:pPr>
              <a:buFontTx/>
              <a:buNone/>
            </a:pPr>
            <a:r>
              <a:rPr lang="ru-RU" b="1"/>
              <a:t>Тоже держится за плеть. </a:t>
            </a:r>
          </a:p>
          <a:p>
            <a:pPr>
              <a:buFontTx/>
              <a:buNone/>
            </a:pPr>
            <a:r>
              <a:rPr lang="ru-RU" b="1"/>
              <a:t>Приходите посмотреть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бачок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732588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2235200"/>
            <a:ext cx="241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b="1">
              <a:latin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700338" y="333375"/>
            <a:ext cx="6248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0000"/>
                </a:solidFill>
                <a:latin typeface="Arial" charset="0"/>
              </a:rPr>
              <a:t>Кабачок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5800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Кинде – тиде вий.</a:t>
            </a:r>
          </a:p>
          <a:p>
            <a:pPr>
              <a:buFontTx/>
              <a:buNone/>
            </a:pPr>
            <a:r>
              <a:rPr lang="ru-RU"/>
              <a:t>Кинде деч посна ок лий.</a:t>
            </a:r>
          </a:p>
          <a:p>
            <a:pPr>
              <a:buFontTx/>
              <a:buNone/>
            </a:pPr>
            <a:r>
              <a:rPr lang="ru-RU"/>
              <a:t>Кинде деч посна ок куш.</a:t>
            </a:r>
          </a:p>
          <a:p>
            <a:pPr>
              <a:buFontTx/>
              <a:buNone/>
            </a:pPr>
            <a:r>
              <a:rPr lang="ru-RU"/>
              <a:t>Кинде калыкын вийже,</a:t>
            </a:r>
          </a:p>
          <a:p>
            <a:pPr>
              <a:buFontTx/>
              <a:buNone/>
            </a:pPr>
            <a:r>
              <a:rPr lang="ru-RU"/>
              <a:t>Кинде калыкын сийже – </a:t>
            </a:r>
          </a:p>
          <a:p>
            <a:pPr>
              <a:buFontTx/>
              <a:buNone/>
            </a:pPr>
            <a:r>
              <a:rPr lang="ru-RU"/>
              <a:t>Мландын эн тамле тамже.</a:t>
            </a:r>
          </a:p>
        </p:txBody>
      </p:sp>
      <p:pic>
        <p:nvPicPr>
          <p:cNvPr id="35844" name="Picture 11" descr="0f75d7694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43195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9046db0914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3764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2743200" y="2860675"/>
            <a:ext cx="3657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Пословицы и </a:t>
            </a:r>
          </a:p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поговорки о хлебе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364163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FF9900"/>
                </a:solidFill>
              </a:rPr>
              <a:t>Хлеб – всему голова</a:t>
            </a:r>
          </a:p>
          <a:p>
            <a:pPr>
              <a:buFontTx/>
              <a:buNone/>
            </a:pPr>
            <a:r>
              <a:rPr lang="ru-RU" b="1">
                <a:solidFill>
                  <a:srgbClr val="FF9900"/>
                </a:solidFill>
              </a:rPr>
              <a:t>Хлеб да вода крестьянская еда</a:t>
            </a:r>
          </a:p>
          <a:p>
            <a:pPr>
              <a:buFontTx/>
              <a:buNone/>
            </a:pPr>
            <a:r>
              <a:rPr lang="ru-RU" b="1">
                <a:solidFill>
                  <a:srgbClr val="FF9900"/>
                </a:solidFill>
              </a:rPr>
              <a:t>Хлеб да каша пища наша</a:t>
            </a:r>
          </a:p>
          <a:p>
            <a:pPr>
              <a:buFontTx/>
              <a:buNone/>
            </a:pPr>
            <a:endParaRPr lang="ru-RU"/>
          </a:p>
        </p:txBody>
      </p:sp>
      <p:pic>
        <p:nvPicPr>
          <p:cNvPr id="54276" name="Picture 13" descr="f082570122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1133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619250" y="1989138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ЧЕВЕРЫН!!!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8313" y="620713"/>
            <a:ext cx="82073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Паренге – палем мый, кокымшо кинде.</a:t>
            </a:r>
            <a:b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Паренгым моткоч йоратем.</a:t>
            </a:r>
            <a:b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Тек лийже мемнан устембалне мугинде,</a:t>
            </a:r>
            <a:b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Мый кумыжыш садак паренгым пыштем.</a:t>
            </a:r>
            <a:b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580063"/>
          </a:xfrm>
        </p:spPr>
        <p:txBody>
          <a:bodyPr/>
          <a:lstStyle/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r>
              <a:rPr lang="ru-RU"/>
              <a:t> </a:t>
            </a:r>
            <a:r>
              <a:rPr lang="ru-RU" b="1"/>
              <a:t>ПАРЕНГЕ</a:t>
            </a:r>
            <a:r>
              <a:rPr lang="ru-RU"/>
              <a:t> - </a:t>
            </a:r>
            <a:r>
              <a:rPr lang="ru-RU" sz="4400"/>
              <a:t>картошка</a:t>
            </a:r>
          </a:p>
          <a:p>
            <a:endParaRPr lang="ru-RU" sz="4400"/>
          </a:p>
        </p:txBody>
      </p:sp>
      <p:pic>
        <p:nvPicPr>
          <p:cNvPr id="29700" name="Picture 15" descr="картоф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97200"/>
            <a:ext cx="144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6" descr="9714825e5c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00438"/>
            <a:ext cx="3475038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92150"/>
            <a:ext cx="8243887" cy="3529013"/>
          </a:xfrm>
        </p:spPr>
        <p:txBody>
          <a:bodyPr/>
          <a:lstStyle/>
          <a:p>
            <a:r>
              <a:rPr lang="ru-RU" sz="3600"/>
              <a:t>Ончалза: тиде …</a:t>
            </a:r>
            <a:r>
              <a:rPr lang="ru-RU"/>
              <a:t/>
            </a:r>
            <a:br>
              <a:rPr lang="ru-RU"/>
            </a:br>
            <a:r>
              <a:rPr lang="ru-RU"/>
              <a:t>Йыргешке да могай мотор.</a:t>
            </a:r>
            <a:br>
              <a:rPr lang="ru-RU"/>
            </a:br>
            <a:r>
              <a:rPr lang="ru-RU"/>
              <a:t>Чевержым мый поген налам,</a:t>
            </a:r>
            <a:br>
              <a:rPr lang="ru-RU"/>
            </a:br>
            <a:r>
              <a:rPr lang="ru-RU"/>
              <a:t>Ужаргыжым вучаш ала?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2911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/>
              <a:t>Помидор</a:t>
            </a:r>
          </a:p>
          <a:p>
            <a:endParaRPr lang="ru-RU" sz="4400"/>
          </a:p>
        </p:txBody>
      </p:sp>
      <p:pic>
        <p:nvPicPr>
          <p:cNvPr id="30724" name="Picture 8" descr="eb2588564e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4034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Томат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>
            <a:fillRect/>
          </a:stretch>
        </p:blipFill>
        <p:spPr bwMode="auto">
          <a:xfrm>
            <a:off x="1619250" y="2420938"/>
            <a:ext cx="4211638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596900"/>
            <a:ext cx="7748587" cy="4992688"/>
          </a:xfrm>
        </p:spPr>
        <p:txBody>
          <a:bodyPr/>
          <a:lstStyle/>
          <a:p>
            <a:r>
              <a:rPr lang="ru-RU" sz="4400"/>
              <a:t/>
            </a:r>
            <a:br>
              <a:rPr lang="ru-RU" sz="4400"/>
            </a:br>
            <a:r>
              <a:rPr lang="ru-RU" sz="4400"/>
              <a:t/>
            </a:r>
            <a:br>
              <a:rPr lang="ru-RU" sz="4400"/>
            </a:br>
            <a:r>
              <a:rPr lang="ru-RU" sz="4400"/>
              <a:t/>
            </a:r>
            <a:br>
              <a:rPr lang="ru-RU" sz="4400"/>
            </a:br>
            <a:r>
              <a:rPr lang="ru-RU" sz="4000"/>
              <a:t>Йыранг умбаке лектын возын</a:t>
            </a:r>
            <a:br>
              <a:rPr lang="ru-RU" sz="4000"/>
            </a:br>
            <a:r>
              <a:rPr lang="ru-RU" sz="4000"/>
              <a:t>Яндар, ару, ужар кияр.</a:t>
            </a:r>
            <a:br>
              <a:rPr lang="ru-RU" sz="4000"/>
            </a:br>
            <a:r>
              <a:rPr lang="ru-RU" sz="4000"/>
              <a:t>Йыранг умбачын курлын налын</a:t>
            </a:r>
            <a:br>
              <a:rPr lang="ru-RU" sz="4000"/>
            </a:br>
            <a:r>
              <a:rPr lang="ru-RU" sz="4000"/>
              <a:t>Кочкам, тамле.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Он совсем, совсем зеленый, </a:t>
            </a:r>
          </a:p>
          <a:p>
            <a:pPr>
              <a:buFontTx/>
              <a:buNone/>
            </a:pPr>
            <a:r>
              <a:rPr lang="ru-RU" b="1"/>
              <a:t>И овальный, удлиненный. </a:t>
            </a:r>
          </a:p>
          <a:p>
            <a:pPr>
              <a:buFontTx/>
              <a:buNone/>
            </a:pPr>
            <a:r>
              <a:rPr lang="ru-RU" b="1"/>
              <a:t>Помидора верный брат, </a:t>
            </a:r>
          </a:p>
          <a:p>
            <a:pPr>
              <a:buFontTx/>
              <a:buNone/>
            </a:pPr>
            <a:r>
              <a:rPr lang="ru-RU" b="1"/>
              <a:t>Тоже просится в салат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 algn="ctr">
              <a:buFontTx/>
              <a:buNone/>
            </a:pPr>
            <a:endParaRPr lang="ru-RU" sz="4400"/>
          </a:p>
          <a:p>
            <a:pPr algn="ctr">
              <a:buFontTx/>
              <a:buNone/>
            </a:pPr>
            <a:r>
              <a:rPr lang="ru-RU" sz="4400"/>
              <a:t>Кияр - Огурец</a:t>
            </a:r>
          </a:p>
          <a:p>
            <a:endParaRPr lang="ru-RU" sz="4400"/>
          </a:p>
        </p:txBody>
      </p:sp>
      <p:pic>
        <p:nvPicPr>
          <p:cNvPr id="28676" name="Picture 9" descr="d190c86943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8163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Огурец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82</TotalTime>
  <Words>264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Verdana</vt:lpstr>
      <vt:lpstr>Times New Roman</vt:lpstr>
      <vt:lpstr>Шары</vt:lpstr>
      <vt:lpstr>МКОУ «Куркинская основная общеобразовательная школа»  Детское объединение «Культура моего народа»</vt:lpstr>
      <vt:lpstr>Презентация PowerPoint</vt:lpstr>
      <vt:lpstr>Презентация PowerPoint</vt:lpstr>
      <vt:lpstr>Презентация PowerPoint</vt:lpstr>
      <vt:lpstr>Ончалза: тиде … Йыргешке да могай мотор. Чевержым мый поген налам, Ужаргыжым вучаш ала?</vt:lpstr>
      <vt:lpstr>Презентация PowerPoint</vt:lpstr>
      <vt:lpstr>   Йыранг умбаке лектын возын Яндар, ару, ужар кияр. Йыранг умбачын курлын налын Кочкам, тамле.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Куркинская основная 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Прохорова Римма Ивановна</dc:creator>
  <cp:lastModifiedBy>Алексей</cp:lastModifiedBy>
  <cp:revision>8</cp:revision>
  <dcterms:created xsi:type="dcterms:W3CDTF">2011-10-07T03:28:33Z</dcterms:created>
  <dcterms:modified xsi:type="dcterms:W3CDTF">2012-05-09T09:26:38Z</dcterms:modified>
</cp:coreProperties>
</file>