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7242048" cy="114300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ПРОСТО ЖИТЬ!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в</a:t>
            </a:r>
            <a:r>
              <a:rPr lang="ru-RU" dirty="0" err="1" smtClean="0">
                <a:solidFill>
                  <a:srgbClr val="FF0000"/>
                </a:solidFill>
              </a:rPr>
              <a:t>ЕСЁЛЫЕ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kinderik.ru/public/a7018d4c3cc7abb59cb9b5a06-535x7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357430"/>
            <a:ext cx="7802326" cy="29051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ГРУСТНЫЙ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8674" name="AutoShape 2" descr="https://www.healthntx.org/wp-content/uploads/2016/08/depressed-teen-768x5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AutoShape 4" descr="https://www.healthntx.org/wp-content/uploads/2016/08/depressed-teen-768x5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8" name="AutoShape 6" descr="https://www.healthntx.org/wp-content/uploads/2016/08/depressed-teen-768x5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80" name="AutoShape 8" descr="https://www.healthntx.org/wp-content/uploads/2016/08/depressed-teen-768x5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82" name="AutoShape 10" descr="https://www.healthntx.org/wp-content/uploads/2016/08/depressed-teen-768x5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84" name="Picture 12" descr="https://im0-tub-ru.yandex.net/i?id=7c0d12681fac011d0a53b7db21453e2b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7315200" cy="4876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УДИВЛЁННЫЙ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7650" name="Picture 2" descr="http://blogs.bebeshka.info/images/articles/2016-07-12_1056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858" y="1614474"/>
            <a:ext cx="7214976" cy="4814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857760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Цените и любите свою жизнь, </a:t>
            </a: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не </a:t>
            </a:r>
            <a:r>
              <a:rPr lang="ru-RU" sz="5400" dirty="0" smtClean="0">
                <a:solidFill>
                  <a:srgbClr val="FF0000"/>
                </a:solidFill>
              </a:rPr>
              <a:t>забывайте благодарить её </a:t>
            </a: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и </a:t>
            </a:r>
            <a:r>
              <a:rPr lang="ru-RU" sz="5400" dirty="0" smtClean="0">
                <a:solidFill>
                  <a:srgbClr val="FF0000"/>
                </a:solidFill>
              </a:rPr>
              <a:t>своих родителей за каждый прожитый день!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</TotalTime>
  <Words>12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ПРОСТО ЖИТЬ!</vt:lpstr>
      <vt:lpstr>вЕСЁЛЫЕ</vt:lpstr>
      <vt:lpstr>ГРУСТНЫЙ</vt:lpstr>
      <vt:lpstr>УДИВЛЁННЫЙ</vt:lpstr>
      <vt:lpstr>Цените и любите свою жизнь,  не забывайте благодарить её  и своих родителей за каждый прожитый день!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ПРОСТО ЖИТЬ!</dc:title>
  <dc:creator>Администратор</dc:creator>
  <cp:lastModifiedBy>Администратор</cp:lastModifiedBy>
  <cp:revision>4</cp:revision>
  <dcterms:created xsi:type="dcterms:W3CDTF">2018-09-17T18:02:00Z</dcterms:created>
  <dcterms:modified xsi:type="dcterms:W3CDTF">2018-09-17T18:35:26Z</dcterms:modified>
</cp:coreProperties>
</file>