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/>
    <p:restoredTop sz="85932" autoAdjust="0"/>
  </p:normalViewPr>
  <p:slideViewPr>
    <p:cSldViewPr>
      <p:cViewPr varScale="1">
        <p:scale>
          <a:sx n="62" d="100"/>
          <a:sy n="62" d="100"/>
        </p:scale>
        <p:origin x="-15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FC97-9079-4BFB-9C49-4CA601FA4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34FE-C00D-4A6D-A9F4-736F9D507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295E-1DC7-4402-8EE7-6E4688FE7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5B44-3C83-45B7-B926-5A9C02D72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2FC2-8455-40E5-BBC1-3663046A8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555B-1775-42CA-B01E-7438C34D9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7554-A515-49F6-97A4-45C3F3265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6C59-AD81-41AA-91B7-8B2721A29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E432-B841-45A3-B712-E98FCEE07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652B4-E8FF-4EA8-A574-790201201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80DD-34DE-4B9A-9421-9C62FA809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5640BD-66BE-4EA4-9B2A-4CBE3A58E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59;&#1095;&#1080;&#1090;&#1077;&#1083;&#1100;%20&#1075;&#1086;&#1076;&#1072;\&#1082;&#1083;&#1072;&#1089;&#1089;&#1085;&#1099;&#1077;%20&#1095;&#1072;&#1089;&#1099;\&#1082;&#1083;&#1072;&#1089;&#1089;&#1085;&#1099;&#1081;%20&#1095;&#1072;&#1089;%20&#1050;&#1072;&#1082;%20&#1079;&#1076;&#1086;&#1088;&#1086;&#1074;&#1086;%20&#1078;&#1080;&#1090;&#1100;!\&#1059;&#1088;&#1086;&#1082;%20&#1073;&#1072;&#1073;&#1086;&#1095;&#1082;&#1080;.mp4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gif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9;&#1095;&#1080;&#1090;&#1077;&#1083;&#1100;%20&#1075;&#1086;&#1076;&#1072;\&#1082;&#1083;&#1072;&#1089;&#1089;&#1085;&#1099;&#1077;%20&#1095;&#1072;&#1089;&#1099;\&#1082;&#1083;&#1072;&#1089;&#1089;&#1085;&#1099;&#1081;%20&#1095;&#1072;&#1089;%20&#1050;&#1072;&#1082;%20&#1079;&#1076;&#1086;&#1088;&#1086;&#1074;&#1086;%20&#1078;&#1080;&#1090;&#1100;!\&#1042;&#1099;&#1075;&#1083;&#1103;&#1085;&#1091;&#1083;&#1086;%20&#1089;&#1086;&#1083;&#1085;&#1099;&#1096;&#1082;&#1086;.mp3" TargetMode="Externa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85786" y="1643050"/>
            <a:ext cx="7772400" cy="1470025"/>
          </a:xfrm>
        </p:spPr>
        <p:txBody>
          <a:bodyPr/>
          <a:lstStyle/>
          <a:p>
            <a:pPr eaLnBrk="1" hangingPunct="1"/>
            <a:r>
              <a:rPr lang="ru-RU" sz="5400" dirty="0" smtClean="0">
                <a:latin typeface="Comic Sans MS" pitchFamily="66" charset="0"/>
              </a:rPr>
              <a:t>Как здорово -жить!</a:t>
            </a: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1371600" y="3571876"/>
            <a:ext cx="6400800" cy="2066924"/>
          </a:xfrm>
        </p:spPr>
        <p:txBody>
          <a:bodyPr/>
          <a:lstStyle/>
          <a:p>
            <a:endParaRPr lang="ru-RU" sz="1800" dirty="0" smtClean="0">
              <a:latin typeface="Comic Sans MS" pitchFamily="66" charset="0"/>
            </a:endParaRPr>
          </a:p>
          <a:p>
            <a:r>
              <a:rPr lang="ru-RU" sz="1800" dirty="0" smtClean="0">
                <a:latin typeface="Comic Sans MS" pitchFamily="66" charset="0"/>
              </a:rPr>
              <a:t>Для учащихся </a:t>
            </a:r>
            <a:r>
              <a:rPr lang="ru-RU" sz="1800" dirty="0" smtClean="0">
                <a:latin typeface="Comic Sans MS" pitchFamily="66" charset="0"/>
              </a:rPr>
              <a:t>начальных классов</a:t>
            </a:r>
            <a:endParaRPr lang="ru-RU" sz="1800" dirty="0" smtClean="0">
              <a:latin typeface="Comic Sans MS" pitchFamily="66" charset="0"/>
            </a:endParaRPr>
          </a:p>
          <a:p>
            <a:endParaRPr lang="ru-RU" sz="1800" dirty="0" smtClean="0">
              <a:latin typeface="+mj-lt"/>
            </a:endParaRPr>
          </a:p>
          <a:p>
            <a:endParaRPr lang="ru-RU" sz="1800" dirty="0" smtClean="0">
              <a:latin typeface="+mj-lt"/>
            </a:endParaRPr>
          </a:p>
          <a:p>
            <a:endParaRPr lang="ru-RU" sz="1800" dirty="0" smtClean="0">
              <a:latin typeface="+mj-lt"/>
            </a:endParaRPr>
          </a:p>
        </p:txBody>
      </p:sp>
      <p:pic>
        <p:nvPicPr>
          <p:cNvPr id="1026" name="Picture 2" descr="C:\Users\Света\Desktop\девочк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21148" y="285728"/>
            <a:ext cx="1311358" cy="2214578"/>
          </a:xfrm>
          <a:prstGeom prst="rect">
            <a:avLst/>
          </a:prstGeom>
          <a:noFill/>
        </p:spPr>
      </p:pic>
      <p:pic>
        <p:nvPicPr>
          <p:cNvPr id="1027" name="Picture 3" descr="C:\Users\Света\Desktop\732996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00892" y="4714884"/>
            <a:ext cx="1910893" cy="1857388"/>
          </a:xfrm>
          <a:prstGeom prst="rect">
            <a:avLst/>
          </a:prstGeom>
          <a:noFill/>
        </p:spPr>
      </p:pic>
      <p:pic>
        <p:nvPicPr>
          <p:cNvPr id="1028" name="Picture 4" descr="C:\Users\Света\Desktop\628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572008"/>
            <a:ext cx="2357424" cy="2100727"/>
          </a:xfrm>
          <a:prstGeom prst="rect">
            <a:avLst/>
          </a:prstGeom>
          <a:noFill/>
        </p:spPr>
      </p:pic>
      <p:pic>
        <p:nvPicPr>
          <p:cNvPr id="1030" name="Picture 6" descr="C:\Users\Света\Desktop\доп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142852"/>
            <a:ext cx="3295650" cy="1809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Comic Sans MS" pitchFamily="66" charset="0"/>
              </a:rPr>
              <a:t>Совет: « Ребята, всегда находится какое-то решение любой проблемы, нужно только терпеливо отнестись к возникшей ситуации, подумать </a:t>
            </a:r>
            <a:r>
              <a:rPr lang="ru-RU" sz="1800" smtClean="0">
                <a:latin typeface="Comic Sans MS" pitchFamily="66" charset="0"/>
              </a:rPr>
              <a:t>и ни </a:t>
            </a:r>
            <a:r>
              <a:rPr lang="ru-RU" sz="1800" dirty="0" smtClean="0">
                <a:latin typeface="Comic Sans MS" pitchFamily="66" charset="0"/>
              </a:rPr>
              <a:t>в коем случае не паниковать!»</a:t>
            </a:r>
            <a:endParaRPr lang="ru-RU" sz="1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Запомните, что жить- это здорово!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И как здорово - жить!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Рисунок 3" descr="1300791312_7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15074" y="2571744"/>
            <a:ext cx="1976235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88(20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9190" y="4143380"/>
            <a:ext cx="2439831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ng_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85918" y="2714620"/>
            <a:ext cx="2700000" cy="1286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umbrella_PNG494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14546" y="4643446"/>
            <a:ext cx="1999311" cy="1993857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Молодцы!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Содержимое 3" descr="176655128_494ba364b9093a9d03509cbc9e74bf1c_800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3108" y="2071678"/>
            <a:ext cx="4709740" cy="36720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latin typeface="Comic Sans MS" pitchFamily="66" charset="0"/>
              </a:rPr>
              <a:t>Урок бабочки           </a:t>
            </a:r>
            <a:endParaRPr lang="ru-RU" b="1" dirty="0" smtClean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26" name="Picture 2" descr="C:\Users\Света\Desktop\0_98450_ac8dcdfa_ori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86644" y="357166"/>
            <a:ext cx="1228001" cy="1785926"/>
          </a:xfrm>
          <a:prstGeom prst="rect">
            <a:avLst/>
          </a:prstGeom>
          <a:noFill/>
        </p:spPr>
      </p:pic>
      <p:pic>
        <p:nvPicPr>
          <p:cNvPr id="7" name="Урок бабочк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214414" y="1857364"/>
            <a:ext cx="6858048" cy="464347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Мама подарила жизнь!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28662" y="2143116"/>
            <a:ext cx="3148208" cy="21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C:\Users\Света\Desktop\6850355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2571744"/>
            <a:ext cx="3794115" cy="280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Comic Sans MS" pitchFamily="66" charset="0"/>
              </a:rPr>
              <a:t>Основные жизненные ценности человека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7848600" cy="4519634"/>
          </a:xfrm>
        </p:spPr>
        <p:txBody>
          <a:bodyPr/>
          <a:lstStyle/>
          <a:p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Любовь</a:t>
            </a:r>
          </a:p>
          <a:p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Понимание</a:t>
            </a:r>
          </a:p>
          <a:p>
            <a:r>
              <a:rPr lang="ru-RU" sz="4800" dirty="0" smtClean="0">
                <a:solidFill>
                  <a:srgbClr val="C00000"/>
                </a:solidFill>
                <a:latin typeface="Comic Sans MS" pitchFamily="66" charset="0"/>
              </a:rPr>
              <a:t>Уважение</a:t>
            </a:r>
          </a:p>
        </p:txBody>
      </p:sp>
      <p:pic>
        <p:nvPicPr>
          <p:cNvPr id="6" name="Рисунок 5" descr="ъъъъъъ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2143116"/>
            <a:ext cx="1818949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3643314"/>
            <a:ext cx="2324342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Comic Sans MS" pitchFamily="66" charset="0"/>
              </a:rPr>
              <a:t>Основные жизненные ценности человека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Дисциплина</a:t>
            </a:r>
          </a:p>
          <a:p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Вера в людей</a:t>
            </a:r>
          </a:p>
          <a:p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Благодарность</a:t>
            </a:r>
          </a:p>
          <a:p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Прощение</a:t>
            </a:r>
            <a:endParaRPr lang="ru-RU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доп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57752" y="1643050"/>
            <a:ext cx="2357455" cy="12945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3214686"/>
            <a:ext cx="230671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Comic Sans MS" pitchFamily="66" charset="0"/>
              </a:rPr>
              <a:t>Основные жизненные ценности человека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C00000"/>
                </a:solidFill>
                <a:latin typeface="Comic Sans MS" pitchFamily="66" charset="0"/>
              </a:rPr>
              <a:t>Дружба</a:t>
            </a:r>
          </a:p>
          <a:p>
            <a:r>
              <a:rPr lang="ru-RU" sz="4400" dirty="0" smtClean="0">
                <a:solidFill>
                  <a:srgbClr val="C00000"/>
                </a:solidFill>
                <a:latin typeface="Comic Sans MS" pitchFamily="66" charset="0"/>
              </a:rPr>
              <a:t>Надежда</a:t>
            </a:r>
          </a:p>
          <a:p>
            <a:r>
              <a:rPr lang="ru-RU" sz="4400" dirty="0" smtClean="0">
                <a:solidFill>
                  <a:srgbClr val="C00000"/>
                </a:solidFill>
                <a:latin typeface="Comic Sans MS" pitchFamily="66" charset="0"/>
              </a:rPr>
              <a:t>Оптимизм</a:t>
            </a:r>
            <a:endParaRPr lang="ru-RU" sz="4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1191958_html_42aa798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57884" y="1714488"/>
            <a:ext cx="2500330" cy="19102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3714752"/>
            <a:ext cx="3069601" cy="19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Comic Sans MS" pitchFamily="66" charset="0"/>
              </a:rPr>
              <a:t>Основные жизненные ценности человека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Терпение</a:t>
            </a:r>
          </a:p>
          <a:p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Толерантность</a:t>
            </a:r>
          </a:p>
          <a:p>
            <a:r>
              <a:rPr lang="ru-RU" sz="4000" dirty="0" smtClean="0">
                <a:solidFill>
                  <a:srgbClr val="C00000"/>
                </a:solidFill>
                <a:latin typeface="Comic Sans MS" pitchFamily="66" charset="0"/>
              </a:rPr>
              <a:t>Честность</a:t>
            </a:r>
            <a:endParaRPr lang="ru-RU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credit-bank703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429256" y="2071678"/>
            <a:ext cx="2523130" cy="194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3786190"/>
            <a:ext cx="2153774" cy="219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71b3dccccc65c83e91d58d0ff999523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00100" y="285728"/>
            <a:ext cx="3158569" cy="241200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428868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428992" y="1928802"/>
            <a:ext cx="51435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 Мы честно поделились своими проблемами.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Выслушали внимательно друг друга.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Слушали друг друга терпеливо и ждали своей очереди открыться.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С оптимизмом налаживали «погоду», иначе говоря нашу жизнь на сегодняшний день себе и окружающим.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2400" dirty="0" smtClean="0">
                <a:latin typeface="Comic Sans MS" pitchFamily="66" charset="0"/>
              </a:rPr>
              <a:t>Что поможет тебе при решении проблемы?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4" name="Содержимое 3" descr="DSCF172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1036558">
            <a:off x="546051" y="817449"/>
            <a:ext cx="1391288" cy="1553978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1672" y="2071678"/>
            <a:ext cx="635538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00364" y="2214555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- </a:t>
            </a:r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Любовь родных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71670" y="2786058"/>
            <a:ext cx="684000" cy="6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71802" y="285749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-Понимание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71670" y="3571876"/>
            <a:ext cx="642942" cy="6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143240" y="3643314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-Уважение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71672" y="4429132"/>
            <a:ext cx="621819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143240" y="4500571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-Вера в людей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57884" y="2071678"/>
            <a:ext cx="6429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643702" y="214311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-терпение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57884" y="2857496"/>
            <a:ext cx="612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643702" y="2857496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-дружба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786446" y="3571876"/>
            <a:ext cx="722062" cy="6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6572264" y="3571876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-честность</a:t>
            </a:r>
            <a:endParaRPr lang="ru-RU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0" name="Выглянуло солнышк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6500826" y="478632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4806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9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10069046</Template>
  <TotalTime>533</TotalTime>
  <Words>153</Words>
  <Application>Microsoft Office PowerPoint</Application>
  <PresentationFormat>Экран (4:3)</PresentationFormat>
  <Paragraphs>42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10069046</vt:lpstr>
      <vt:lpstr>Как здорово -жить!</vt:lpstr>
      <vt:lpstr>Урок бабочки           </vt:lpstr>
      <vt:lpstr>Мама подарила жизнь!</vt:lpstr>
      <vt:lpstr>Основные жизненные ценности человека</vt:lpstr>
      <vt:lpstr>Основные жизненные ценности человека</vt:lpstr>
      <vt:lpstr>Основные жизненные ценности человека</vt:lpstr>
      <vt:lpstr>Основные жизненные ценности человека</vt:lpstr>
      <vt:lpstr>Слайд 8</vt:lpstr>
      <vt:lpstr>Что поможет тебе при решении проблемы?</vt:lpstr>
      <vt:lpstr>Совет: « Ребята, всегда находится какое-то решение любой проблемы, нужно только терпеливо отнестись к возникшей ситуации, подумать и ни в коем случае не паниковать!»</vt:lpstr>
      <vt:lpstr>Молодцы!</vt:lpstr>
    </vt:vector>
  </TitlesOfParts>
  <Company>URTISI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Нураевы</cp:lastModifiedBy>
  <cp:revision>98</cp:revision>
  <dcterms:created xsi:type="dcterms:W3CDTF">2011-08-18T13:52:20Z</dcterms:created>
  <dcterms:modified xsi:type="dcterms:W3CDTF">2018-09-17T17:42:24Z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